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60" r:id="rId4"/>
    <p:sldId id="262" r:id="rId5"/>
    <p:sldId id="267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4E1F5-9617-43AF-930C-446DDFDBE7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1A7295-029D-419C-A3EF-64D68E99255C}">
      <dgm:prSet phldrT="[Texto]"/>
      <dgm:spPr/>
      <dgm:t>
        <a:bodyPr/>
        <a:lstStyle/>
        <a:p>
          <a:r>
            <a:rPr lang="es-MX" dirty="0" smtClean="0"/>
            <a:t>África</a:t>
          </a:r>
          <a:endParaRPr lang="es-MX" dirty="0"/>
        </a:p>
      </dgm:t>
    </dgm:pt>
    <dgm:pt modelId="{E49E94E8-9859-4D99-BE57-5D799778E509}" type="parTrans" cxnId="{742DA9C1-8168-4366-B12B-1EECBBCF210F}">
      <dgm:prSet/>
      <dgm:spPr/>
      <dgm:t>
        <a:bodyPr/>
        <a:lstStyle/>
        <a:p>
          <a:endParaRPr lang="es-MX"/>
        </a:p>
      </dgm:t>
    </dgm:pt>
    <dgm:pt modelId="{36C6D0C9-7DA0-47F5-8563-12C44DB3A052}" type="sibTrans" cxnId="{742DA9C1-8168-4366-B12B-1EECBBCF210F}">
      <dgm:prSet/>
      <dgm:spPr/>
      <dgm:t>
        <a:bodyPr/>
        <a:lstStyle/>
        <a:p>
          <a:endParaRPr lang="es-MX"/>
        </a:p>
      </dgm:t>
    </dgm:pt>
    <dgm:pt modelId="{DC7C19E1-8ED5-45B0-8865-89F34BFE4133}">
      <dgm:prSet phldrT="[Texto]"/>
      <dgm:spPr/>
      <dgm:t>
        <a:bodyPr/>
        <a:lstStyle/>
        <a:p>
          <a:r>
            <a:rPr lang="es-MX" dirty="0" smtClean="0"/>
            <a:t>Europa</a:t>
          </a:r>
          <a:endParaRPr lang="es-MX" dirty="0"/>
        </a:p>
      </dgm:t>
    </dgm:pt>
    <dgm:pt modelId="{06A49FCE-6774-43AE-82C0-BA8AEEFF54AF}" type="parTrans" cxnId="{06E7A43C-39D6-431D-86A8-183E34F2C0B7}">
      <dgm:prSet/>
      <dgm:spPr/>
      <dgm:t>
        <a:bodyPr/>
        <a:lstStyle/>
        <a:p>
          <a:endParaRPr lang="es-MX"/>
        </a:p>
      </dgm:t>
    </dgm:pt>
    <dgm:pt modelId="{CD4F041C-AED3-4AA9-B3DC-C8871E9E4BA6}" type="sibTrans" cxnId="{06E7A43C-39D6-431D-86A8-183E34F2C0B7}">
      <dgm:prSet/>
      <dgm:spPr/>
      <dgm:t>
        <a:bodyPr/>
        <a:lstStyle/>
        <a:p>
          <a:endParaRPr lang="es-MX"/>
        </a:p>
      </dgm:t>
    </dgm:pt>
    <dgm:pt modelId="{873270CD-A73F-4E6A-A2BA-06B25AFD7EBF}">
      <dgm:prSet phldrT="[Texto]"/>
      <dgm:spPr/>
      <dgm:t>
        <a:bodyPr/>
        <a:lstStyle/>
        <a:p>
          <a:r>
            <a:rPr lang="es-MX" dirty="0" smtClean="0"/>
            <a:t>Asia</a:t>
          </a:r>
          <a:endParaRPr lang="es-MX" dirty="0"/>
        </a:p>
      </dgm:t>
    </dgm:pt>
    <dgm:pt modelId="{2EB741BC-2521-4B27-9446-4EABB0D966C8}" type="parTrans" cxnId="{7AF3F8BB-E0FA-46FA-B9E4-60620961D51A}">
      <dgm:prSet/>
      <dgm:spPr/>
      <dgm:t>
        <a:bodyPr/>
        <a:lstStyle/>
        <a:p>
          <a:endParaRPr lang="es-MX"/>
        </a:p>
      </dgm:t>
    </dgm:pt>
    <dgm:pt modelId="{A74E35DB-8B61-49DE-A763-7B7DA1E6C83F}" type="sibTrans" cxnId="{7AF3F8BB-E0FA-46FA-B9E4-60620961D51A}">
      <dgm:prSet/>
      <dgm:spPr/>
      <dgm:t>
        <a:bodyPr/>
        <a:lstStyle/>
        <a:p>
          <a:endParaRPr lang="es-MX"/>
        </a:p>
      </dgm:t>
    </dgm:pt>
    <dgm:pt modelId="{DCB939D8-E2D3-431A-9A37-D5C212C154A7}">
      <dgm:prSet phldrT="[Texto]"/>
      <dgm:spPr/>
      <dgm:t>
        <a:bodyPr/>
        <a:lstStyle/>
        <a:p>
          <a:r>
            <a:rPr lang="es-MX" dirty="0" smtClean="0"/>
            <a:t>América</a:t>
          </a:r>
          <a:endParaRPr lang="es-MX" dirty="0"/>
        </a:p>
      </dgm:t>
    </dgm:pt>
    <dgm:pt modelId="{DDF29967-1D1C-4BB9-AC54-435524CD76D4}" type="parTrans" cxnId="{49FC56D1-3A1F-42AA-934F-16397D59E2D5}">
      <dgm:prSet/>
      <dgm:spPr/>
      <dgm:t>
        <a:bodyPr/>
        <a:lstStyle/>
        <a:p>
          <a:endParaRPr lang="es-MX"/>
        </a:p>
      </dgm:t>
    </dgm:pt>
    <dgm:pt modelId="{42AD0378-26E6-492A-AEE0-D6726A89B524}" type="sibTrans" cxnId="{49FC56D1-3A1F-42AA-934F-16397D59E2D5}">
      <dgm:prSet/>
      <dgm:spPr/>
      <dgm:t>
        <a:bodyPr/>
        <a:lstStyle/>
        <a:p>
          <a:endParaRPr lang="es-MX"/>
        </a:p>
      </dgm:t>
    </dgm:pt>
    <dgm:pt modelId="{8125CAB5-622E-4A53-B60E-A22BFBF22D5A}" type="pres">
      <dgm:prSet presAssocID="{A9D4E1F5-9617-43AF-930C-446DDFDBE7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E1001C42-A1A9-438D-B7D0-8E7F00282988}" type="pres">
      <dgm:prSet presAssocID="{A9D4E1F5-9617-43AF-930C-446DDFDBE751}" presName="Name1" presStyleCnt="0"/>
      <dgm:spPr/>
    </dgm:pt>
    <dgm:pt modelId="{54E55C36-A8E8-4D89-897F-C4F34D113B1B}" type="pres">
      <dgm:prSet presAssocID="{A9D4E1F5-9617-43AF-930C-446DDFDBE751}" presName="cycle" presStyleCnt="0"/>
      <dgm:spPr/>
    </dgm:pt>
    <dgm:pt modelId="{A5A33BEB-BE6A-46A3-A897-57E9573ADA85}" type="pres">
      <dgm:prSet presAssocID="{A9D4E1F5-9617-43AF-930C-446DDFDBE751}" presName="srcNode" presStyleLbl="node1" presStyleIdx="0" presStyleCnt="4"/>
      <dgm:spPr/>
    </dgm:pt>
    <dgm:pt modelId="{23BFA5A7-7FFA-4867-B603-B00FD39BA7A0}" type="pres">
      <dgm:prSet presAssocID="{A9D4E1F5-9617-43AF-930C-446DDFDBE751}" presName="conn" presStyleLbl="parChTrans1D2" presStyleIdx="0" presStyleCnt="1"/>
      <dgm:spPr/>
      <dgm:t>
        <a:bodyPr/>
        <a:lstStyle/>
        <a:p>
          <a:endParaRPr lang="es-MX"/>
        </a:p>
      </dgm:t>
    </dgm:pt>
    <dgm:pt modelId="{6164FB62-502B-4DA0-BA3C-D332D192D815}" type="pres">
      <dgm:prSet presAssocID="{A9D4E1F5-9617-43AF-930C-446DDFDBE751}" presName="extraNode" presStyleLbl="node1" presStyleIdx="0" presStyleCnt="4"/>
      <dgm:spPr/>
    </dgm:pt>
    <dgm:pt modelId="{EB1FC89A-108A-4465-A708-2EDF406FD205}" type="pres">
      <dgm:prSet presAssocID="{A9D4E1F5-9617-43AF-930C-446DDFDBE751}" presName="dstNode" presStyleLbl="node1" presStyleIdx="0" presStyleCnt="4"/>
      <dgm:spPr/>
    </dgm:pt>
    <dgm:pt modelId="{9F8E208D-F65C-47BF-B9C8-DC798C5F12B5}" type="pres">
      <dgm:prSet presAssocID="{161A7295-029D-419C-A3EF-64D68E99255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EB24CF-1B09-4BB3-B3BF-F86F01DC6EE3}" type="pres">
      <dgm:prSet presAssocID="{161A7295-029D-419C-A3EF-64D68E99255C}" presName="accent_1" presStyleCnt="0"/>
      <dgm:spPr/>
    </dgm:pt>
    <dgm:pt modelId="{A4D4C933-0D3B-49E6-9621-36456852A519}" type="pres">
      <dgm:prSet presAssocID="{161A7295-029D-419C-A3EF-64D68E99255C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EE9290-9C0B-4A95-99AD-C571E4688404}" type="pres">
      <dgm:prSet presAssocID="{873270CD-A73F-4E6A-A2BA-06B25AFD7EBF}" presName="text_2" presStyleLbl="node1" presStyleIdx="1" presStyleCnt="4" custLinFactNeighborX="-647" custLinFactNeighborY="-16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EC8C24-C416-4AD4-8E7A-6D65ABDA172C}" type="pres">
      <dgm:prSet presAssocID="{873270CD-A73F-4E6A-A2BA-06B25AFD7EBF}" presName="accent_2" presStyleCnt="0"/>
      <dgm:spPr/>
    </dgm:pt>
    <dgm:pt modelId="{DB6F204D-C89D-437D-9478-697D0FFC0F03}" type="pres">
      <dgm:prSet presAssocID="{873270CD-A73F-4E6A-A2BA-06B25AFD7EBF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301395-8EF8-4B42-85B9-C02E5B264B14}" type="pres">
      <dgm:prSet presAssocID="{DC7C19E1-8ED5-45B0-8865-89F34BFE413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69743B-0638-4668-9765-58BFFF1AB50F}" type="pres">
      <dgm:prSet presAssocID="{DC7C19E1-8ED5-45B0-8865-89F34BFE4133}" presName="accent_3" presStyleCnt="0"/>
      <dgm:spPr/>
    </dgm:pt>
    <dgm:pt modelId="{D9648166-11F9-46A5-830E-FD8E1E05CF91}" type="pres">
      <dgm:prSet presAssocID="{DC7C19E1-8ED5-45B0-8865-89F34BFE413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D79D63-F86A-4AF3-B116-CD2937541B99}" type="pres">
      <dgm:prSet presAssocID="{DCB939D8-E2D3-431A-9A37-D5C212C154A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2E435F-18A9-4C47-8F3A-40650A1C145D}" type="pres">
      <dgm:prSet presAssocID="{DCB939D8-E2D3-431A-9A37-D5C212C154A7}" presName="accent_4" presStyleCnt="0"/>
      <dgm:spPr/>
    </dgm:pt>
    <dgm:pt modelId="{5E90700F-6993-466F-8F2A-16056B6C178A}" type="pres">
      <dgm:prSet presAssocID="{DCB939D8-E2D3-431A-9A37-D5C212C154A7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6E7A43C-39D6-431D-86A8-183E34F2C0B7}" srcId="{A9D4E1F5-9617-43AF-930C-446DDFDBE751}" destId="{DC7C19E1-8ED5-45B0-8865-89F34BFE4133}" srcOrd="2" destOrd="0" parTransId="{06A49FCE-6774-43AE-82C0-BA8AEEFF54AF}" sibTransId="{CD4F041C-AED3-4AA9-B3DC-C8871E9E4BA6}"/>
    <dgm:cxn modelId="{F80FE08F-5AD3-4679-8445-54A79BFAD613}" type="presOf" srcId="{DC7C19E1-8ED5-45B0-8865-89F34BFE4133}" destId="{D3301395-8EF8-4B42-85B9-C02E5B264B14}" srcOrd="0" destOrd="0" presId="urn:microsoft.com/office/officeart/2008/layout/VerticalCurvedList"/>
    <dgm:cxn modelId="{742DA9C1-8168-4366-B12B-1EECBBCF210F}" srcId="{A9D4E1F5-9617-43AF-930C-446DDFDBE751}" destId="{161A7295-029D-419C-A3EF-64D68E99255C}" srcOrd="0" destOrd="0" parTransId="{E49E94E8-9859-4D99-BE57-5D799778E509}" sibTransId="{36C6D0C9-7DA0-47F5-8563-12C44DB3A052}"/>
    <dgm:cxn modelId="{A755EC3F-9BB2-4423-A4FE-77A70BFBA5FD}" type="presOf" srcId="{A9D4E1F5-9617-43AF-930C-446DDFDBE751}" destId="{8125CAB5-622E-4A53-B60E-A22BFBF22D5A}" srcOrd="0" destOrd="0" presId="urn:microsoft.com/office/officeart/2008/layout/VerticalCurvedList"/>
    <dgm:cxn modelId="{D0EDDC36-B3B5-45BD-BB44-CDA96BE0A6B9}" type="presOf" srcId="{161A7295-029D-419C-A3EF-64D68E99255C}" destId="{9F8E208D-F65C-47BF-B9C8-DC798C5F12B5}" srcOrd="0" destOrd="0" presId="urn:microsoft.com/office/officeart/2008/layout/VerticalCurvedList"/>
    <dgm:cxn modelId="{C5FC0805-9B7E-4825-8B14-58731E0E5FC4}" type="presOf" srcId="{DCB939D8-E2D3-431A-9A37-D5C212C154A7}" destId="{DFD79D63-F86A-4AF3-B116-CD2937541B99}" srcOrd="0" destOrd="0" presId="urn:microsoft.com/office/officeart/2008/layout/VerticalCurvedList"/>
    <dgm:cxn modelId="{F8F4E6CC-884F-4BDD-9EF7-D31301D909F4}" type="presOf" srcId="{36C6D0C9-7DA0-47F5-8563-12C44DB3A052}" destId="{23BFA5A7-7FFA-4867-B603-B00FD39BA7A0}" srcOrd="0" destOrd="0" presId="urn:microsoft.com/office/officeart/2008/layout/VerticalCurvedList"/>
    <dgm:cxn modelId="{5EA647AC-7A2C-4170-A0E2-301A33FF6536}" type="presOf" srcId="{873270CD-A73F-4E6A-A2BA-06B25AFD7EBF}" destId="{75EE9290-9C0B-4A95-99AD-C571E4688404}" srcOrd="0" destOrd="0" presId="urn:microsoft.com/office/officeart/2008/layout/VerticalCurvedList"/>
    <dgm:cxn modelId="{7AF3F8BB-E0FA-46FA-B9E4-60620961D51A}" srcId="{A9D4E1F5-9617-43AF-930C-446DDFDBE751}" destId="{873270CD-A73F-4E6A-A2BA-06B25AFD7EBF}" srcOrd="1" destOrd="0" parTransId="{2EB741BC-2521-4B27-9446-4EABB0D966C8}" sibTransId="{A74E35DB-8B61-49DE-A763-7B7DA1E6C83F}"/>
    <dgm:cxn modelId="{49FC56D1-3A1F-42AA-934F-16397D59E2D5}" srcId="{A9D4E1F5-9617-43AF-930C-446DDFDBE751}" destId="{DCB939D8-E2D3-431A-9A37-D5C212C154A7}" srcOrd="3" destOrd="0" parTransId="{DDF29967-1D1C-4BB9-AC54-435524CD76D4}" sibTransId="{42AD0378-26E6-492A-AEE0-D6726A89B524}"/>
    <dgm:cxn modelId="{44861332-4C0F-4E3F-AA37-77F3E8EF3608}" type="presParOf" srcId="{8125CAB5-622E-4A53-B60E-A22BFBF22D5A}" destId="{E1001C42-A1A9-438D-B7D0-8E7F00282988}" srcOrd="0" destOrd="0" presId="urn:microsoft.com/office/officeart/2008/layout/VerticalCurvedList"/>
    <dgm:cxn modelId="{81A199AD-3DF0-49D0-978B-76EA2C493A0D}" type="presParOf" srcId="{E1001C42-A1A9-438D-B7D0-8E7F00282988}" destId="{54E55C36-A8E8-4D89-897F-C4F34D113B1B}" srcOrd="0" destOrd="0" presId="urn:microsoft.com/office/officeart/2008/layout/VerticalCurvedList"/>
    <dgm:cxn modelId="{520F57A6-59F7-4129-B2F1-018ACA98B698}" type="presParOf" srcId="{54E55C36-A8E8-4D89-897F-C4F34D113B1B}" destId="{A5A33BEB-BE6A-46A3-A897-57E9573ADA85}" srcOrd="0" destOrd="0" presId="urn:microsoft.com/office/officeart/2008/layout/VerticalCurvedList"/>
    <dgm:cxn modelId="{37BD71EC-6995-4129-9982-539374EFBAA6}" type="presParOf" srcId="{54E55C36-A8E8-4D89-897F-C4F34D113B1B}" destId="{23BFA5A7-7FFA-4867-B603-B00FD39BA7A0}" srcOrd="1" destOrd="0" presId="urn:microsoft.com/office/officeart/2008/layout/VerticalCurvedList"/>
    <dgm:cxn modelId="{95D6E20D-EF3F-4E96-BB26-5A062347C5A4}" type="presParOf" srcId="{54E55C36-A8E8-4D89-897F-C4F34D113B1B}" destId="{6164FB62-502B-4DA0-BA3C-D332D192D815}" srcOrd="2" destOrd="0" presId="urn:microsoft.com/office/officeart/2008/layout/VerticalCurvedList"/>
    <dgm:cxn modelId="{4D938623-C5CE-4D34-9118-1FBA56CF15E4}" type="presParOf" srcId="{54E55C36-A8E8-4D89-897F-C4F34D113B1B}" destId="{EB1FC89A-108A-4465-A708-2EDF406FD205}" srcOrd="3" destOrd="0" presId="urn:microsoft.com/office/officeart/2008/layout/VerticalCurvedList"/>
    <dgm:cxn modelId="{1C27FEED-2FDE-4C7E-BEE7-FB6208D111F4}" type="presParOf" srcId="{E1001C42-A1A9-438D-B7D0-8E7F00282988}" destId="{9F8E208D-F65C-47BF-B9C8-DC798C5F12B5}" srcOrd="1" destOrd="0" presId="urn:microsoft.com/office/officeart/2008/layout/VerticalCurvedList"/>
    <dgm:cxn modelId="{BC71EE33-DAE3-4F54-9111-2DAF29D25E86}" type="presParOf" srcId="{E1001C42-A1A9-438D-B7D0-8E7F00282988}" destId="{AEEB24CF-1B09-4BB3-B3BF-F86F01DC6EE3}" srcOrd="2" destOrd="0" presId="urn:microsoft.com/office/officeart/2008/layout/VerticalCurvedList"/>
    <dgm:cxn modelId="{9774B395-4519-488F-801E-25F41092F4D9}" type="presParOf" srcId="{AEEB24CF-1B09-4BB3-B3BF-F86F01DC6EE3}" destId="{A4D4C933-0D3B-49E6-9621-36456852A519}" srcOrd="0" destOrd="0" presId="urn:microsoft.com/office/officeart/2008/layout/VerticalCurvedList"/>
    <dgm:cxn modelId="{46560A21-6180-4272-816F-13F51C333A3F}" type="presParOf" srcId="{E1001C42-A1A9-438D-B7D0-8E7F00282988}" destId="{75EE9290-9C0B-4A95-99AD-C571E4688404}" srcOrd="3" destOrd="0" presId="urn:microsoft.com/office/officeart/2008/layout/VerticalCurvedList"/>
    <dgm:cxn modelId="{7BECC33D-DA45-42B5-A0B4-474683008E98}" type="presParOf" srcId="{E1001C42-A1A9-438D-B7D0-8E7F00282988}" destId="{37EC8C24-C416-4AD4-8E7A-6D65ABDA172C}" srcOrd="4" destOrd="0" presId="urn:microsoft.com/office/officeart/2008/layout/VerticalCurvedList"/>
    <dgm:cxn modelId="{2057067F-6E75-4459-851E-A7875B19C787}" type="presParOf" srcId="{37EC8C24-C416-4AD4-8E7A-6D65ABDA172C}" destId="{DB6F204D-C89D-437D-9478-697D0FFC0F03}" srcOrd="0" destOrd="0" presId="urn:microsoft.com/office/officeart/2008/layout/VerticalCurvedList"/>
    <dgm:cxn modelId="{B4309B13-E35F-4F6B-8C29-D3DEBCD1BC4A}" type="presParOf" srcId="{E1001C42-A1A9-438D-B7D0-8E7F00282988}" destId="{D3301395-8EF8-4B42-85B9-C02E5B264B14}" srcOrd="5" destOrd="0" presId="urn:microsoft.com/office/officeart/2008/layout/VerticalCurvedList"/>
    <dgm:cxn modelId="{3288C085-0782-4235-9C68-7DA8B438FA4C}" type="presParOf" srcId="{E1001C42-A1A9-438D-B7D0-8E7F00282988}" destId="{B969743B-0638-4668-9765-58BFFF1AB50F}" srcOrd="6" destOrd="0" presId="urn:microsoft.com/office/officeart/2008/layout/VerticalCurvedList"/>
    <dgm:cxn modelId="{AD0CACDF-2531-434D-AC2F-E25FC563FE18}" type="presParOf" srcId="{B969743B-0638-4668-9765-58BFFF1AB50F}" destId="{D9648166-11F9-46A5-830E-FD8E1E05CF91}" srcOrd="0" destOrd="0" presId="urn:microsoft.com/office/officeart/2008/layout/VerticalCurvedList"/>
    <dgm:cxn modelId="{ADE4C626-A813-4BA7-849D-D7F6C0EDFC07}" type="presParOf" srcId="{E1001C42-A1A9-438D-B7D0-8E7F00282988}" destId="{DFD79D63-F86A-4AF3-B116-CD2937541B99}" srcOrd="7" destOrd="0" presId="urn:microsoft.com/office/officeart/2008/layout/VerticalCurvedList"/>
    <dgm:cxn modelId="{2021FDA8-A8D4-45DD-A3FB-EEB9107AC670}" type="presParOf" srcId="{E1001C42-A1A9-438D-B7D0-8E7F00282988}" destId="{F42E435F-18A9-4C47-8F3A-40650A1C145D}" srcOrd="8" destOrd="0" presId="urn:microsoft.com/office/officeart/2008/layout/VerticalCurvedList"/>
    <dgm:cxn modelId="{5F5524D2-573D-474C-B068-BAF246D74ACF}" type="presParOf" srcId="{F42E435F-18A9-4C47-8F3A-40650A1C145D}" destId="{5E90700F-6993-466F-8F2A-16056B6C17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DB9F8-8ED7-441C-8A1E-A6F88C70D516}" type="doc">
      <dgm:prSet loTypeId="urn:microsoft.com/office/officeart/2005/8/layout/hList7" loCatId="list" qsTypeId="urn:microsoft.com/office/officeart/2005/8/quickstyle/3d1" qsCatId="3D" csTypeId="urn:microsoft.com/office/officeart/2005/8/colors/colorful4" csCatId="colorful" phldr="1"/>
      <dgm:spPr/>
    </dgm:pt>
    <dgm:pt modelId="{493D2150-35D4-47B5-AF1F-ACCEDAEFF280}">
      <dgm:prSet phldrT="[Texto]" custT="1"/>
      <dgm:spPr/>
      <dgm:t>
        <a:bodyPr/>
        <a:lstStyle/>
        <a:p>
          <a:r>
            <a:rPr lang="es-MX" sz="2900" b="1" dirty="0" smtClean="0">
              <a:solidFill>
                <a:schemeClr val="bg1"/>
              </a:solidFill>
            </a:rPr>
            <a:t>Venus de </a:t>
          </a:r>
          <a:r>
            <a:rPr lang="es-MX" sz="2900" b="1" dirty="0" err="1" smtClean="0">
              <a:solidFill>
                <a:schemeClr val="bg1"/>
              </a:solidFill>
            </a:rPr>
            <a:t>Willendorf</a:t>
          </a:r>
          <a:endParaRPr lang="es-MX" sz="2900" b="1" dirty="0" smtClean="0">
            <a:solidFill>
              <a:schemeClr val="bg1"/>
            </a:solidFill>
          </a:endParaRPr>
        </a:p>
        <a:p>
          <a:r>
            <a:rPr lang="es-MX" sz="2800" b="1" dirty="0" smtClean="0">
              <a:solidFill>
                <a:srgbClr val="002060"/>
              </a:solidFill>
            </a:rPr>
            <a:t>Austria</a:t>
          </a:r>
          <a:endParaRPr lang="es-MX" sz="2800" b="1" dirty="0">
            <a:solidFill>
              <a:srgbClr val="002060"/>
            </a:solidFill>
          </a:endParaRPr>
        </a:p>
      </dgm:t>
    </dgm:pt>
    <dgm:pt modelId="{B92F9EFD-530D-4A31-A9B3-3878E45DD527}" type="parTrans" cxnId="{20A2EDD1-03C0-4C19-9563-6D490097C823}">
      <dgm:prSet/>
      <dgm:spPr/>
      <dgm:t>
        <a:bodyPr/>
        <a:lstStyle/>
        <a:p>
          <a:endParaRPr lang="es-MX"/>
        </a:p>
      </dgm:t>
    </dgm:pt>
    <dgm:pt modelId="{FCC69E79-EF69-4E3E-8DD8-8341A5B90ECC}" type="sibTrans" cxnId="{20A2EDD1-03C0-4C19-9563-6D490097C823}">
      <dgm:prSet/>
      <dgm:spPr/>
      <dgm:t>
        <a:bodyPr/>
        <a:lstStyle/>
        <a:p>
          <a:endParaRPr lang="es-MX"/>
        </a:p>
      </dgm:t>
    </dgm:pt>
    <dgm:pt modelId="{E8C71AD9-115D-47EF-A103-0EB540F0DAFC}">
      <dgm:prSet phldrT="[Texto]" custT="1"/>
      <dgm:spPr/>
      <dgm:t>
        <a:bodyPr/>
        <a:lstStyle/>
        <a:p>
          <a:r>
            <a:rPr lang="es-MX" sz="2900" b="1" dirty="0" err="1" smtClean="0"/>
            <a:t>Laussel</a:t>
          </a:r>
          <a:endParaRPr lang="es-MX" sz="2900" b="1" dirty="0" smtClean="0"/>
        </a:p>
        <a:p>
          <a:r>
            <a:rPr lang="es-MX" sz="2400" b="1" dirty="0" smtClean="0">
              <a:solidFill>
                <a:srgbClr val="002060"/>
              </a:solidFill>
            </a:rPr>
            <a:t>Francia</a:t>
          </a:r>
          <a:endParaRPr lang="es-MX" sz="2400" b="1" dirty="0">
            <a:solidFill>
              <a:srgbClr val="002060"/>
            </a:solidFill>
          </a:endParaRPr>
        </a:p>
      </dgm:t>
    </dgm:pt>
    <dgm:pt modelId="{0B21655F-AB6E-4E66-AB1E-77A680DE9D60}" type="parTrans" cxnId="{95B25436-B0CF-4FA0-A35B-7B6AADEA87FF}">
      <dgm:prSet/>
      <dgm:spPr/>
      <dgm:t>
        <a:bodyPr/>
        <a:lstStyle/>
        <a:p>
          <a:endParaRPr lang="es-MX"/>
        </a:p>
      </dgm:t>
    </dgm:pt>
    <dgm:pt modelId="{B56D2B1C-02FE-4510-B794-FD5B9E768F26}" type="sibTrans" cxnId="{95B25436-B0CF-4FA0-A35B-7B6AADEA87FF}">
      <dgm:prSet/>
      <dgm:spPr/>
      <dgm:t>
        <a:bodyPr/>
        <a:lstStyle/>
        <a:p>
          <a:endParaRPr lang="es-MX"/>
        </a:p>
      </dgm:t>
    </dgm:pt>
    <dgm:pt modelId="{A0BC8442-7BD3-4F15-873D-005CEF8FB932}">
      <dgm:prSet phldrT="[Texto]" custT="1"/>
      <dgm:spPr/>
      <dgm:t>
        <a:bodyPr/>
        <a:lstStyle/>
        <a:p>
          <a:r>
            <a:rPr lang="es-MX" sz="2400" b="1" dirty="0" err="1" smtClean="0"/>
            <a:t>Brassempouy</a:t>
          </a:r>
          <a:endParaRPr lang="es-MX" sz="2400" b="1" dirty="0" smtClean="0"/>
        </a:p>
        <a:p>
          <a:r>
            <a:rPr lang="es-MX" sz="2000" b="1" dirty="0" smtClean="0">
              <a:solidFill>
                <a:srgbClr val="002060"/>
              </a:solidFill>
            </a:rPr>
            <a:t>Francia</a:t>
          </a:r>
          <a:endParaRPr lang="es-MX" sz="2000" b="1" dirty="0">
            <a:solidFill>
              <a:srgbClr val="002060"/>
            </a:solidFill>
          </a:endParaRPr>
        </a:p>
      </dgm:t>
    </dgm:pt>
    <dgm:pt modelId="{FCC1E50D-69EB-4887-BC77-66782E2EB00B}" type="parTrans" cxnId="{2F847F12-A9FB-4CA6-926D-5AF59CED04D0}">
      <dgm:prSet/>
      <dgm:spPr/>
      <dgm:t>
        <a:bodyPr/>
        <a:lstStyle/>
        <a:p>
          <a:endParaRPr lang="es-MX"/>
        </a:p>
      </dgm:t>
    </dgm:pt>
    <dgm:pt modelId="{E5227803-AECD-44C7-A615-2724BBDCB664}" type="sibTrans" cxnId="{2F847F12-A9FB-4CA6-926D-5AF59CED04D0}">
      <dgm:prSet/>
      <dgm:spPr/>
      <dgm:t>
        <a:bodyPr/>
        <a:lstStyle/>
        <a:p>
          <a:endParaRPr lang="es-MX"/>
        </a:p>
      </dgm:t>
    </dgm:pt>
    <dgm:pt modelId="{854005B8-3270-41D4-86A3-F2897D9BD807}" type="pres">
      <dgm:prSet presAssocID="{B90DB9F8-8ED7-441C-8A1E-A6F88C70D516}" presName="Name0" presStyleCnt="0">
        <dgm:presLayoutVars>
          <dgm:dir/>
          <dgm:resizeHandles val="exact"/>
        </dgm:presLayoutVars>
      </dgm:prSet>
      <dgm:spPr/>
    </dgm:pt>
    <dgm:pt modelId="{194EE565-E43F-41FE-91E6-EEE22C15FC55}" type="pres">
      <dgm:prSet presAssocID="{B90DB9F8-8ED7-441C-8A1E-A6F88C70D516}" presName="fgShape" presStyleLbl="fgShp" presStyleIdx="0" presStyleCnt="1"/>
      <dgm:spPr/>
    </dgm:pt>
    <dgm:pt modelId="{9033BBCB-4477-4BD8-B5C7-A01D1F226123}" type="pres">
      <dgm:prSet presAssocID="{B90DB9F8-8ED7-441C-8A1E-A6F88C70D516}" presName="linComp" presStyleCnt="0"/>
      <dgm:spPr/>
    </dgm:pt>
    <dgm:pt modelId="{5EA4A940-1E53-422B-934D-D4F386D175BB}" type="pres">
      <dgm:prSet presAssocID="{493D2150-35D4-47B5-AF1F-ACCEDAEFF280}" presName="compNode" presStyleCnt="0"/>
      <dgm:spPr/>
    </dgm:pt>
    <dgm:pt modelId="{A1D21455-F206-441E-AD62-09B37EEBA2E4}" type="pres">
      <dgm:prSet presAssocID="{493D2150-35D4-47B5-AF1F-ACCEDAEFF280}" presName="bkgdShape" presStyleLbl="node1" presStyleIdx="0" presStyleCnt="3"/>
      <dgm:spPr/>
      <dgm:t>
        <a:bodyPr/>
        <a:lstStyle/>
        <a:p>
          <a:endParaRPr lang="es-MX"/>
        </a:p>
      </dgm:t>
    </dgm:pt>
    <dgm:pt modelId="{972BBF8F-7A62-4AA2-B581-C88BE5707D79}" type="pres">
      <dgm:prSet presAssocID="{493D2150-35D4-47B5-AF1F-ACCEDAEFF28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7C06B5-1420-4804-B455-8749FC36F94D}" type="pres">
      <dgm:prSet presAssocID="{493D2150-35D4-47B5-AF1F-ACCEDAEFF280}" presName="invisiNode" presStyleLbl="node1" presStyleIdx="0" presStyleCnt="3"/>
      <dgm:spPr/>
    </dgm:pt>
    <dgm:pt modelId="{8E8BDE4A-F256-4BB8-8816-B4556A7C4DAF}" type="pres">
      <dgm:prSet presAssocID="{493D2150-35D4-47B5-AF1F-ACCEDAEFF28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2AA8DB-FFFD-4AD1-A2C7-016DB0AB62F7}" type="pres">
      <dgm:prSet presAssocID="{FCC69E79-EF69-4E3E-8DD8-8341A5B90EC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F034B74E-4230-4195-B09B-47859B4D77C7}" type="pres">
      <dgm:prSet presAssocID="{E8C71AD9-115D-47EF-A103-0EB540F0DAFC}" presName="compNode" presStyleCnt="0"/>
      <dgm:spPr/>
    </dgm:pt>
    <dgm:pt modelId="{FCAA7CDB-7F7B-4A84-A341-995EC19639A1}" type="pres">
      <dgm:prSet presAssocID="{E8C71AD9-115D-47EF-A103-0EB540F0DAFC}" presName="bkgdShape" presStyleLbl="node1" presStyleIdx="1" presStyleCnt="3" custLinFactNeighborX="6607" custLinFactNeighborY="35825"/>
      <dgm:spPr/>
      <dgm:t>
        <a:bodyPr/>
        <a:lstStyle/>
        <a:p>
          <a:endParaRPr lang="es-MX"/>
        </a:p>
      </dgm:t>
    </dgm:pt>
    <dgm:pt modelId="{A1B69BF4-7269-4DA1-AAD1-3BAEF706F5BA}" type="pres">
      <dgm:prSet presAssocID="{E8C71AD9-115D-47EF-A103-0EB540F0DAF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DA4733-5349-41C8-9C41-8B9AFC4AC35D}" type="pres">
      <dgm:prSet presAssocID="{E8C71AD9-115D-47EF-A103-0EB540F0DAFC}" presName="invisiNode" presStyleLbl="node1" presStyleIdx="1" presStyleCnt="3"/>
      <dgm:spPr/>
    </dgm:pt>
    <dgm:pt modelId="{77CD2000-5B58-416B-A56F-C7368647CDF9}" type="pres">
      <dgm:prSet presAssocID="{E8C71AD9-115D-47EF-A103-0EB540F0DAF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A71FA4D-97A8-499F-A970-ACB492FCAC98}" type="pres">
      <dgm:prSet presAssocID="{B56D2B1C-02FE-4510-B794-FD5B9E768F2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A52D9E6-C26E-4C56-A291-B7E0B15C83E6}" type="pres">
      <dgm:prSet presAssocID="{A0BC8442-7BD3-4F15-873D-005CEF8FB932}" presName="compNode" presStyleCnt="0"/>
      <dgm:spPr/>
    </dgm:pt>
    <dgm:pt modelId="{A2B9FA2E-F371-42A3-BC59-DBE1CE98491C}" type="pres">
      <dgm:prSet presAssocID="{A0BC8442-7BD3-4F15-873D-005CEF8FB932}" presName="bkgdShape" presStyleLbl="node1" presStyleIdx="2" presStyleCnt="3" custLinFactNeighborX="22610"/>
      <dgm:spPr/>
      <dgm:t>
        <a:bodyPr/>
        <a:lstStyle/>
        <a:p>
          <a:endParaRPr lang="es-MX"/>
        </a:p>
      </dgm:t>
    </dgm:pt>
    <dgm:pt modelId="{760C79F8-C8F4-4D8C-AF2B-32A8342979AF}" type="pres">
      <dgm:prSet presAssocID="{A0BC8442-7BD3-4F15-873D-005CEF8FB93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856DDB-887B-4D26-92CC-A4D8A856381F}" type="pres">
      <dgm:prSet presAssocID="{A0BC8442-7BD3-4F15-873D-005CEF8FB932}" presName="invisiNode" presStyleLbl="node1" presStyleIdx="2" presStyleCnt="3"/>
      <dgm:spPr/>
    </dgm:pt>
    <dgm:pt modelId="{0F22A815-C84D-4286-9B59-596B3D1B0B88}" type="pres">
      <dgm:prSet presAssocID="{A0BC8442-7BD3-4F15-873D-005CEF8FB93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54C750C-1A5B-4B42-8817-434C20BFB0AE}" type="presOf" srcId="{E8C71AD9-115D-47EF-A103-0EB540F0DAFC}" destId="{A1B69BF4-7269-4DA1-AAD1-3BAEF706F5BA}" srcOrd="1" destOrd="0" presId="urn:microsoft.com/office/officeart/2005/8/layout/hList7"/>
    <dgm:cxn modelId="{06678B02-753D-48F4-BC91-81DA16BE0BD4}" type="presOf" srcId="{B56D2B1C-02FE-4510-B794-FD5B9E768F26}" destId="{1A71FA4D-97A8-499F-A970-ACB492FCAC98}" srcOrd="0" destOrd="0" presId="urn:microsoft.com/office/officeart/2005/8/layout/hList7"/>
    <dgm:cxn modelId="{2F847F12-A9FB-4CA6-926D-5AF59CED04D0}" srcId="{B90DB9F8-8ED7-441C-8A1E-A6F88C70D516}" destId="{A0BC8442-7BD3-4F15-873D-005CEF8FB932}" srcOrd="2" destOrd="0" parTransId="{FCC1E50D-69EB-4887-BC77-66782E2EB00B}" sibTransId="{E5227803-AECD-44C7-A615-2724BBDCB664}"/>
    <dgm:cxn modelId="{95B25436-B0CF-4FA0-A35B-7B6AADEA87FF}" srcId="{B90DB9F8-8ED7-441C-8A1E-A6F88C70D516}" destId="{E8C71AD9-115D-47EF-A103-0EB540F0DAFC}" srcOrd="1" destOrd="0" parTransId="{0B21655F-AB6E-4E66-AB1E-77A680DE9D60}" sibTransId="{B56D2B1C-02FE-4510-B794-FD5B9E768F26}"/>
    <dgm:cxn modelId="{813C6894-9F8C-4314-9A47-DA50D98C4C4C}" type="presOf" srcId="{A0BC8442-7BD3-4F15-873D-005CEF8FB932}" destId="{A2B9FA2E-F371-42A3-BC59-DBE1CE98491C}" srcOrd="0" destOrd="0" presId="urn:microsoft.com/office/officeart/2005/8/layout/hList7"/>
    <dgm:cxn modelId="{6E379697-9D65-4A3D-9D4D-9399FCC65156}" type="presOf" srcId="{E8C71AD9-115D-47EF-A103-0EB540F0DAFC}" destId="{FCAA7CDB-7F7B-4A84-A341-995EC19639A1}" srcOrd="0" destOrd="0" presId="urn:microsoft.com/office/officeart/2005/8/layout/hList7"/>
    <dgm:cxn modelId="{09BF64DE-ADD6-4F6B-A281-A1E460E0FC3A}" type="presOf" srcId="{FCC69E79-EF69-4E3E-8DD8-8341A5B90ECC}" destId="{DC2AA8DB-FFFD-4AD1-A2C7-016DB0AB62F7}" srcOrd="0" destOrd="0" presId="urn:microsoft.com/office/officeart/2005/8/layout/hList7"/>
    <dgm:cxn modelId="{8C04CD27-8767-4BEE-B321-401D8A95712F}" type="presOf" srcId="{B90DB9F8-8ED7-441C-8A1E-A6F88C70D516}" destId="{854005B8-3270-41D4-86A3-F2897D9BD807}" srcOrd="0" destOrd="0" presId="urn:microsoft.com/office/officeart/2005/8/layout/hList7"/>
    <dgm:cxn modelId="{BD9B0549-42F1-477C-89FC-A5242B28E227}" type="presOf" srcId="{493D2150-35D4-47B5-AF1F-ACCEDAEFF280}" destId="{972BBF8F-7A62-4AA2-B581-C88BE5707D79}" srcOrd="1" destOrd="0" presId="urn:microsoft.com/office/officeart/2005/8/layout/hList7"/>
    <dgm:cxn modelId="{7FEC7553-C4B2-4A50-8F99-F0234017286C}" type="presOf" srcId="{A0BC8442-7BD3-4F15-873D-005CEF8FB932}" destId="{760C79F8-C8F4-4D8C-AF2B-32A8342979AF}" srcOrd="1" destOrd="0" presId="urn:microsoft.com/office/officeart/2005/8/layout/hList7"/>
    <dgm:cxn modelId="{8B204500-D3DA-4CA3-B638-EF1A2E0428AC}" type="presOf" srcId="{493D2150-35D4-47B5-AF1F-ACCEDAEFF280}" destId="{A1D21455-F206-441E-AD62-09B37EEBA2E4}" srcOrd="0" destOrd="0" presId="urn:microsoft.com/office/officeart/2005/8/layout/hList7"/>
    <dgm:cxn modelId="{20A2EDD1-03C0-4C19-9563-6D490097C823}" srcId="{B90DB9F8-8ED7-441C-8A1E-A6F88C70D516}" destId="{493D2150-35D4-47B5-AF1F-ACCEDAEFF280}" srcOrd="0" destOrd="0" parTransId="{B92F9EFD-530D-4A31-A9B3-3878E45DD527}" sibTransId="{FCC69E79-EF69-4E3E-8DD8-8341A5B90ECC}"/>
    <dgm:cxn modelId="{1DE41874-3DCF-4BB4-8A32-07E53C565B6D}" type="presParOf" srcId="{854005B8-3270-41D4-86A3-F2897D9BD807}" destId="{194EE565-E43F-41FE-91E6-EEE22C15FC55}" srcOrd="0" destOrd="0" presId="urn:microsoft.com/office/officeart/2005/8/layout/hList7"/>
    <dgm:cxn modelId="{CA2048DB-5F3C-46B9-AB9C-B5C49D7FFC64}" type="presParOf" srcId="{854005B8-3270-41D4-86A3-F2897D9BD807}" destId="{9033BBCB-4477-4BD8-B5C7-A01D1F226123}" srcOrd="1" destOrd="0" presId="urn:microsoft.com/office/officeart/2005/8/layout/hList7"/>
    <dgm:cxn modelId="{70BFB21B-A52E-45DB-B63A-9F5573E227C3}" type="presParOf" srcId="{9033BBCB-4477-4BD8-B5C7-A01D1F226123}" destId="{5EA4A940-1E53-422B-934D-D4F386D175BB}" srcOrd="0" destOrd="0" presId="urn:microsoft.com/office/officeart/2005/8/layout/hList7"/>
    <dgm:cxn modelId="{515CD809-D097-4B87-8178-16E3F01B0ED3}" type="presParOf" srcId="{5EA4A940-1E53-422B-934D-D4F386D175BB}" destId="{A1D21455-F206-441E-AD62-09B37EEBA2E4}" srcOrd="0" destOrd="0" presId="urn:microsoft.com/office/officeart/2005/8/layout/hList7"/>
    <dgm:cxn modelId="{2CD82C2F-1ED1-4769-8F11-58B5D10F6023}" type="presParOf" srcId="{5EA4A940-1E53-422B-934D-D4F386D175BB}" destId="{972BBF8F-7A62-4AA2-B581-C88BE5707D79}" srcOrd="1" destOrd="0" presId="urn:microsoft.com/office/officeart/2005/8/layout/hList7"/>
    <dgm:cxn modelId="{A692A1C7-CEFE-455E-AECF-96FE3485F329}" type="presParOf" srcId="{5EA4A940-1E53-422B-934D-D4F386D175BB}" destId="{AA7C06B5-1420-4804-B455-8749FC36F94D}" srcOrd="2" destOrd="0" presId="urn:microsoft.com/office/officeart/2005/8/layout/hList7"/>
    <dgm:cxn modelId="{4D29D2EC-5CE1-447E-926C-7F73628BD4D7}" type="presParOf" srcId="{5EA4A940-1E53-422B-934D-D4F386D175BB}" destId="{8E8BDE4A-F256-4BB8-8816-B4556A7C4DAF}" srcOrd="3" destOrd="0" presId="urn:microsoft.com/office/officeart/2005/8/layout/hList7"/>
    <dgm:cxn modelId="{C651EFB5-2361-4BAD-9F63-70AB2877E7E5}" type="presParOf" srcId="{9033BBCB-4477-4BD8-B5C7-A01D1F226123}" destId="{DC2AA8DB-FFFD-4AD1-A2C7-016DB0AB62F7}" srcOrd="1" destOrd="0" presId="urn:microsoft.com/office/officeart/2005/8/layout/hList7"/>
    <dgm:cxn modelId="{909F6737-EFC0-4276-B5E5-ACBE8C230CBB}" type="presParOf" srcId="{9033BBCB-4477-4BD8-B5C7-A01D1F226123}" destId="{F034B74E-4230-4195-B09B-47859B4D77C7}" srcOrd="2" destOrd="0" presId="urn:microsoft.com/office/officeart/2005/8/layout/hList7"/>
    <dgm:cxn modelId="{B37BD7E4-4AB3-4760-AE03-FF0231608558}" type="presParOf" srcId="{F034B74E-4230-4195-B09B-47859B4D77C7}" destId="{FCAA7CDB-7F7B-4A84-A341-995EC19639A1}" srcOrd="0" destOrd="0" presId="urn:microsoft.com/office/officeart/2005/8/layout/hList7"/>
    <dgm:cxn modelId="{0F3425B7-5528-418B-9586-7863DAED5F50}" type="presParOf" srcId="{F034B74E-4230-4195-B09B-47859B4D77C7}" destId="{A1B69BF4-7269-4DA1-AAD1-3BAEF706F5BA}" srcOrd="1" destOrd="0" presId="urn:microsoft.com/office/officeart/2005/8/layout/hList7"/>
    <dgm:cxn modelId="{E0D39BF3-7CDF-4003-98AF-ED5EE0EC2871}" type="presParOf" srcId="{F034B74E-4230-4195-B09B-47859B4D77C7}" destId="{DFDA4733-5349-41C8-9C41-8B9AFC4AC35D}" srcOrd="2" destOrd="0" presId="urn:microsoft.com/office/officeart/2005/8/layout/hList7"/>
    <dgm:cxn modelId="{0CE4CEDA-A7CA-4F0F-8B8F-C21477B0D95F}" type="presParOf" srcId="{F034B74E-4230-4195-B09B-47859B4D77C7}" destId="{77CD2000-5B58-416B-A56F-C7368647CDF9}" srcOrd="3" destOrd="0" presId="urn:microsoft.com/office/officeart/2005/8/layout/hList7"/>
    <dgm:cxn modelId="{72948367-A6BA-43C6-8251-ABC82603E1D4}" type="presParOf" srcId="{9033BBCB-4477-4BD8-B5C7-A01D1F226123}" destId="{1A71FA4D-97A8-499F-A970-ACB492FCAC98}" srcOrd="3" destOrd="0" presId="urn:microsoft.com/office/officeart/2005/8/layout/hList7"/>
    <dgm:cxn modelId="{21A4DB72-1269-4BA7-8FDA-6A884FFA1843}" type="presParOf" srcId="{9033BBCB-4477-4BD8-B5C7-A01D1F226123}" destId="{DA52D9E6-C26E-4C56-A291-B7E0B15C83E6}" srcOrd="4" destOrd="0" presId="urn:microsoft.com/office/officeart/2005/8/layout/hList7"/>
    <dgm:cxn modelId="{1F898EC4-54DD-47A1-8D61-D8B76340262F}" type="presParOf" srcId="{DA52D9E6-C26E-4C56-A291-B7E0B15C83E6}" destId="{A2B9FA2E-F371-42A3-BC59-DBE1CE98491C}" srcOrd="0" destOrd="0" presId="urn:microsoft.com/office/officeart/2005/8/layout/hList7"/>
    <dgm:cxn modelId="{EC2B007C-94A9-430D-BEDA-55057E832E35}" type="presParOf" srcId="{DA52D9E6-C26E-4C56-A291-B7E0B15C83E6}" destId="{760C79F8-C8F4-4D8C-AF2B-32A8342979AF}" srcOrd="1" destOrd="0" presId="urn:microsoft.com/office/officeart/2005/8/layout/hList7"/>
    <dgm:cxn modelId="{F48F3674-58BE-424E-AA86-F9B0FAD164E2}" type="presParOf" srcId="{DA52D9E6-C26E-4C56-A291-B7E0B15C83E6}" destId="{DB856DDB-887B-4D26-92CC-A4D8A856381F}" srcOrd="2" destOrd="0" presId="urn:microsoft.com/office/officeart/2005/8/layout/hList7"/>
    <dgm:cxn modelId="{6309B0D4-D66C-4A83-92FD-5AC588793DD6}" type="presParOf" srcId="{DA52D9E6-C26E-4C56-A291-B7E0B15C83E6}" destId="{0F22A815-C84D-4286-9B59-596B3D1B0B8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D5216C-C7DC-441A-B676-290F6D5F86AA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49EAF609-58C5-4D7F-BEFA-D6105E790BD3}">
      <dgm:prSet phldrT="[Texto]"/>
      <dgm:spPr/>
      <dgm:t>
        <a:bodyPr/>
        <a:lstStyle/>
        <a:p>
          <a:endParaRPr lang="es-MX" dirty="0" smtClean="0"/>
        </a:p>
        <a:p>
          <a:endParaRPr lang="es-MX" dirty="0" smtClean="0"/>
        </a:p>
        <a:p>
          <a:r>
            <a:rPr lang="es-MX" dirty="0" smtClean="0"/>
            <a:t>Menhir</a:t>
          </a:r>
          <a:endParaRPr lang="es-MX" dirty="0"/>
        </a:p>
      </dgm:t>
    </dgm:pt>
    <dgm:pt modelId="{761A816C-842F-41D3-8029-232186F21D9F}" type="parTrans" cxnId="{343A97C3-CC51-4109-8B13-7B1689A1DCDE}">
      <dgm:prSet/>
      <dgm:spPr/>
      <dgm:t>
        <a:bodyPr/>
        <a:lstStyle/>
        <a:p>
          <a:endParaRPr lang="es-MX"/>
        </a:p>
      </dgm:t>
    </dgm:pt>
    <dgm:pt modelId="{45FB7E63-52AC-496D-8241-62C7A99FD9ED}" type="sibTrans" cxnId="{343A97C3-CC51-4109-8B13-7B1689A1DCDE}">
      <dgm:prSet/>
      <dgm:spPr/>
      <dgm:t>
        <a:bodyPr/>
        <a:lstStyle/>
        <a:p>
          <a:endParaRPr lang="es-MX"/>
        </a:p>
      </dgm:t>
    </dgm:pt>
    <dgm:pt modelId="{5096D40F-6D46-4144-AF14-2FB0ED77876C}">
      <dgm:prSet phldrT="[Texto]"/>
      <dgm:spPr/>
      <dgm:t>
        <a:bodyPr/>
        <a:lstStyle/>
        <a:p>
          <a:endParaRPr lang="es-MX" dirty="0" smtClean="0"/>
        </a:p>
        <a:p>
          <a:endParaRPr lang="es-MX" dirty="0" smtClean="0"/>
        </a:p>
        <a:p>
          <a:r>
            <a:rPr lang="es-MX" dirty="0" smtClean="0"/>
            <a:t>Taula</a:t>
          </a:r>
          <a:endParaRPr lang="es-MX" dirty="0"/>
        </a:p>
      </dgm:t>
    </dgm:pt>
    <dgm:pt modelId="{81B2210D-025A-4219-AC88-C19F7E23890E}" type="parTrans" cxnId="{4EC2DACF-D11B-4D0C-9B61-C37397A83E90}">
      <dgm:prSet/>
      <dgm:spPr/>
      <dgm:t>
        <a:bodyPr/>
        <a:lstStyle/>
        <a:p>
          <a:endParaRPr lang="es-MX"/>
        </a:p>
      </dgm:t>
    </dgm:pt>
    <dgm:pt modelId="{87C3D075-7544-4195-9F38-5D1E297F2FCC}" type="sibTrans" cxnId="{4EC2DACF-D11B-4D0C-9B61-C37397A83E90}">
      <dgm:prSet/>
      <dgm:spPr/>
      <dgm:t>
        <a:bodyPr/>
        <a:lstStyle/>
        <a:p>
          <a:endParaRPr lang="es-MX"/>
        </a:p>
      </dgm:t>
    </dgm:pt>
    <dgm:pt modelId="{8D8DB23F-6677-46FC-B978-3BD95CFAC3C2}">
      <dgm:prSet phldrT="[Texto]"/>
      <dgm:spPr/>
      <dgm:t>
        <a:bodyPr/>
        <a:lstStyle/>
        <a:p>
          <a:endParaRPr lang="es-MX" dirty="0" smtClean="0"/>
        </a:p>
        <a:p>
          <a:endParaRPr lang="es-MX" dirty="0" smtClean="0"/>
        </a:p>
        <a:p>
          <a:r>
            <a:rPr lang="es-MX" dirty="0" smtClean="0"/>
            <a:t>Dolmen</a:t>
          </a:r>
          <a:endParaRPr lang="es-MX" dirty="0"/>
        </a:p>
      </dgm:t>
    </dgm:pt>
    <dgm:pt modelId="{497CB2D1-4A6C-4312-8774-6D06C7FAD39A}" type="parTrans" cxnId="{18502CB3-7485-492F-AC93-856FE907B594}">
      <dgm:prSet/>
      <dgm:spPr/>
      <dgm:t>
        <a:bodyPr/>
        <a:lstStyle/>
        <a:p>
          <a:endParaRPr lang="es-MX"/>
        </a:p>
      </dgm:t>
    </dgm:pt>
    <dgm:pt modelId="{451619BC-1D1A-4964-8C20-60126053550F}" type="sibTrans" cxnId="{18502CB3-7485-492F-AC93-856FE907B594}">
      <dgm:prSet/>
      <dgm:spPr/>
      <dgm:t>
        <a:bodyPr/>
        <a:lstStyle/>
        <a:p>
          <a:endParaRPr lang="es-MX"/>
        </a:p>
      </dgm:t>
    </dgm:pt>
    <dgm:pt modelId="{93F3F2F5-B4D0-480C-A155-A84C3CC9E948}">
      <dgm:prSet phldrT="[Texto]"/>
      <dgm:spPr/>
      <dgm:t>
        <a:bodyPr/>
        <a:lstStyle/>
        <a:p>
          <a:endParaRPr lang="es-MX" dirty="0" smtClean="0"/>
        </a:p>
        <a:p>
          <a:endParaRPr lang="es-MX" dirty="0" smtClean="0"/>
        </a:p>
        <a:p>
          <a:r>
            <a:rPr lang="es-MX" dirty="0" smtClean="0"/>
            <a:t>Crómlech</a:t>
          </a:r>
          <a:endParaRPr lang="es-MX" dirty="0"/>
        </a:p>
      </dgm:t>
    </dgm:pt>
    <dgm:pt modelId="{B8F48ABB-869F-45D5-9C11-C0D73B32F9D4}" type="parTrans" cxnId="{BC2BB169-B4F6-438D-8379-65F47688A5AE}">
      <dgm:prSet/>
      <dgm:spPr/>
      <dgm:t>
        <a:bodyPr/>
        <a:lstStyle/>
        <a:p>
          <a:endParaRPr lang="es-MX"/>
        </a:p>
      </dgm:t>
    </dgm:pt>
    <dgm:pt modelId="{51074382-3B8F-40F3-9EDD-883B8D96B7B3}" type="sibTrans" cxnId="{BC2BB169-B4F6-438D-8379-65F47688A5AE}">
      <dgm:prSet/>
      <dgm:spPr/>
      <dgm:t>
        <a:bodyPr/>
        <a:lstStyle/>
        <a:p>
          <a:endParaRPr lang="es-MX"/>
        </a:p>
      </dgm:t>
    </dgm:pt>
    <dgm:pt modelId="{A78D34A5-3DF6-4B6F-B9B7-3AB49A9CFC51}" type="pres">
      <dgm:prSet presAssocID="{9ED5216C-C7DC-441A-B676-290F6D5F8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C1FAE75-C981-4138-9C99-FB5B1F463887}" type="pres">
      <dgm:prSet presAssocID="{9ED5216C-C7DC-441A-B676-290F6D5F86AA}" presName="bkgdShp" presStyleLbl="alignAccFollowNode1" presStyleIdx="0" presStyleCnt="1" custLinFactY="-13820" custLinFactNeighborX="38929" custLinFactNeighborY="-100000"/>
      <dgm:spPr/>
    </dgm:pt>
    <dgm:pt modelId="{0CDCC0CC-54C0-4979-9E1D-EB3A0B6AA1F3}" type="pres">
      <dgm:prSet presAssocID="{9ED5216C-C7DC-441A-B676-290F6D5F86AA}" presName="linComp" presStyleCnt="0"/>
      <dgm:spPr/>
    </dgm:pt>
    <dgm:pt modelId="{522332A2-D72F-4C96-BA1B-061918AF0A9E}" type="pres">
      <dgm:prSet presAssocID="{49EAF609-58C5-4D7F-BEFA-D6105E790BD3}" presName="compNode" presStyleCnt="0"/>
      <dgm:spPr/>
    </dgm:pt>
    <dgm:pt modelId="{4EAA0469-CCDB-4D34-9346-5AC8887616A2}" type="pres">
      <dgm:prSet presAssocID="{49EAF609-58C5-4D7F-BEFA-D6105E790BD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2DCF5A-574B-478C-A443-768A00B06175}" type="pres">
      <dgm:prSet presAssocID="{49EAF609-58C5-4D7F-BEFA-D6105E790BD3}" presName="invisiNode" presStyleLbl="node1" presStyleIdx="0" presStyleCnt="4"/>
      <dgm:spPr/>
    </dgm:pt>
    <dgm:pt modelId="{43575138-D805-4EDA-B485-F642ED4E9EAC}" type="pres">
      <dgm:prSet presAssocID="{49EAF609-58C5-4D7F-BEFA-D6105E790BD3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658923A-0F01-4408-9010-CD62216936D4}" type="pres">
      <dgm:prSet presAssocID="{45FB7E63-52AC-496D-8241-62C7A99FD9ED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96F0052-8F24-4C88-9F78-78C9DD45E7A5}" type="pres">
      <dgm:prSet presAssocID="{5096D40F-6D46-4144-AF14-2FB0ED77876C}" presName="compNode" presStyleCnt="0"/>
      <dgm:spPr/>
    </dgm:pt>
    <dgm:pt modelId="{CB88626D-FAF7-4492-9225-E4161D522DBC}" type="pres">
      <dgm:prSet presAssocID="{5096D40F-6D46-4144-AF14-2FB0ED7787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DCB3A2-1821-4A0E-94DF-CC729BF114AA}" type="pres">
      <dgm:prSet presAssocID="{5096D40F-6D46-4144-AF14-2FB0ED77876C}" presName="invisiNode" presStyleLbl="node1" presStyleIdx="1" presStyleCnt="4"/>
      <dgm:spPr/>
    </dgm:pt>
    <dgm:pt modelId="{1C62CA0D-D814-4E0D-9BB4-D643F8C34C04}" type="pres">
      <dgm:prSet presAssocID="{5096D40F-6D46-4144-AF14-2FB0ED77876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18A4A8B-D262-4A66-A71B-2480224C1F8F}" type="pres">
      <dgm:prSet presAssocID="{87C3D075-7544-4195-9F38-5D1E297F2FC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7B143EA-DBE4-4230-B450-ADCC0D790D18}" type="pres">
      <dgm:prSet presAssocID="{8D8DB23F-6677-46FC-B978-3BD95CFAC3C2}" presName="compNode" presStyleCnt="0"/>
      <dgm:spPr/>
    </dgm:pt>
    <dgm:pt modelId="{8F2F691D-A44A-4D74-83B7-AA921A925659}" type="pres">
      <dgm:prSet presAssocID="{8D8DB23F-6677-46FC-B978-3BD95CFAC3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CF4141-4ED0-425D-B6A6-4074F0814A63}" type="pres">
      <dgm:prSet presAssocID="{8D8DB23F-6677-46FC-B978-3BD95CFAC3C2}" presName="invisiNode" presStyleLbl="node1" presStyleIdx="2" presStyleCnt="4"/>
      <dgm:spPr/>
    </dgm:pt>
    <dgm:pt modelId="{8F5AB09C-C754-4AAF-9D60-31C4E06115CF}" type="pres">
      <dgm:prSet presAssocID="{8D8DB23F-6677-46FC-B978-3BD95CFAC3C2}" presName="imagNode" presStyleLbl="fgImgPlace1" presStyleIdx="2" presStyleCnt="4" custLinFactNeighborX="-5625" custLinFactNeighborY="-715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71578E-CAF0-4A81-9DBF-C91E9CB20F55}" type="pres">
      <dgm:prSet presAssocID="{451619BC-1D1A-4964-8C20-60126053550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FED2094-66C2-40A8-88E9-0C36A5F43C82}" type="pres">
      <dgm:prSet presAssocID="{93F3F2F5-B4D0-480C-A155-A84C3CC9E948}" presName="compNode" presStyleCnt="0"/>
      <dgm:spPr/>
    </dgm:pt>
    <dgm:pt modelId="{75209F69-D3C8-476C-9B0A-652A3647C2E0}" type="pres">
      <dgm:prSet presAssocID="{93F3F2F5-B4D0-480C-A155-A84C3CC9E9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29FB0F-A9E3-4D65-81B4-0F45A9B65A64}" type="pres">
      <dgm:prSet presAssocID="{93F3F2F5-B4D0-480C-A155-A84C3CC9E948}" presName="invisiNode" presStyleLbl="node1" presStyleIdx="3" presStyleCnt="4"/>
      <dgm:spPr/>
    </dgm:pt>
    <dgm:pt modelId="{7EDF7274-9F7C-4644-9E3A-5398B8DD2985}" type="pres">
      <dgm:prSet presAssocID="{93F3F2F5-B4D0-480C-A155-A84C3CC9E948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D94E384-834E-4F6F-935F-4129EACC1189}" type="presOf" srcId="{49EAF609-58C5-4D7F-BEFA-D6105E790BD3}" destId="{4EAA0469-CCDB-4D34-9346-5AC8887616A2}" srcOrd="0" destOrd="0" presId="urn:microsoft.com/office/officeart/2005/8/layout/pList2"/>
    <dgm:cxn modelId="{18502CB3-7485-492F-AC93-856FE907B594}" srcId="{9ED5216C-C7DC-441A-B676-290F6D5F86AA}" destId="{8D8DB23F-6677-46FC-B978-3BD95CFAC3C2}" srcOrd="2" destOrd="0" parTransId="{497CB2D1-4A6C-4312-8774-6D06C7FAD39A}" sibTransId="{451619BC-1D1A-4964-8C20-60126053550F}"/>
    <dgm:cxn modelId="{71C87AB4-031E-4DA5-BABF-26A2CE380F49}" type="presOf" srcId="{87C3D075-7544-4195-9F38-5D1E297F2FCC}" destId="{F18A4A8B-D262-4A66-A71B-2480224C1F8F}" srcOrd="0" destOrd="0" presId="urn:microsoft.com/office/officeart/2005/8/layout/pList2"/>
    <dgm:cxn modelId="{BA7791BD-8B93-439D-B9B3-EB8E120A2FB2}" type="presOf" srcId="{5096D40F-6D46-4144-AF14-2FB0ED77876C}" destId="{CB88626D-FAF7-4492-9225-E4161D522DBC}" srcOrd="0" destOrd="0" presId="urn:microsoft.com/office/officeart/2005/8/layout/pList2"/>
    <dgm:cxn modelId="{4EC2DACF-D11B-4D0C-9B61-C37397A83E90}" srcId="{9ED5216C-C7DC-441A-B676-290F6D5F86AA}" destId="{5096D40F-6D46-4144-AF14-2FB0ED77876C}" srcOrd="1" destOrd="0" parTransId="{81B2210D-025A-4219-AC88-C19F7E23890E}" sibTransId="{87C3D075-7544-4195-9F38-5D1E297F2FCC}"/>
    <dgm:cxn modelId="{343A97C3-CC51-4109-8B13-7B1689A1DCDE}" srcId="{9ED5216C-C7DC-441A-B676-290F6D5F86AA}" destId="{49EAF609-58C5-4D7F-BEFA-D6105E790BD3}" srcOrd="0" destOrd="0" parTransId="{761A816C-842F-41D3-8029-232186F21D9F}" sibTransId="{45FB7E63-52AC-496D-8241-62C7A99FD9ED}"/>
    <dgm:cxn modelId="{BC2BB169-B4F6-438D-8379-65F47688A5AE}" srcId="{9ED5216C-C7DC-441A-B676-290F6D5F86AA}" destId="{93F3F2F5-B4D0-480C-A155-A84C3CC9E948}" srcOrd="3" destOrd="0" parTransId="{B8F48ABB-869F-45D5-9C11-C0D73B32F9D4}" sibTransId="{51074382-3B8F-40F3-9EDD-883B8D96B7B3}"/>
    <dgm:cxn modelId="{58630CDB-FD60-4425-9437-D0FB99F426F9}" type="presOf" srcId="{8D8DB23F-6677-46FC-B978-3BD95CFAC3C2}" destId="{8F2F691D-A44A-4D74-83B7-AA921A925659}" srcOrd="0" destOrd="0" presId="urn:microsoft.com/office/officeart/2005/8/layout/pList2"/>
    <dgm:cxn modelId="{04CDFDFF-1ACB-44EB-8CBD-3D91C7C71D08}" type="presOf" srcId="{9ED5216C-C7DC-441A-B676-290F6D5F86AA}" destId="{A78D34A5-3DF6-4B6F-B9B7-3AB49A9CFC51}" srcOrd="0" destOrd="0" presId="urn:microsoft.com/office/officeart/2005/8/layout/pList2"/>
    <dgm:cxn modelId="{7E602EE3-9639-476C-8D41-05ADF14D9E05}" type="presOf" srcId="{45FB7E63-52AC-496D-8241-62C7A99FD9ED}" destId="{0658923A-0F01-4408-9010-CD62216936D4}" srcOrd="0" destOrd="0" presId="urn:microsoft.com/office/officeart/2005/8/layout/pList2"/>
    <dgm:cxn modelId="{D659BF8E-C292-487B-BA55-F636665C47D1}" type="presOf" srcId="{451619BC-1D1A-4964-8C20-60126053550F}" destId="{F971578E-CAF0-4A81-9DBF-C91E9CB20F55}" srcOrd="0" destOrd="0" presId="urn:microsoft.com/office/officeart/2005/8/layout/pList2"/>
    <dgm:cxn modelId="{CE4124FF-C684-4829-B83F-5F7605EAE0AB}" type="presOf" srcId="{93F3F2F5-B4D0-480C-A155-A84C3CC9E948}" destId="{75209F69-D3C8-476C-9B0A-652A3647C2E0}" srcOrd="0" destOrd="0" presId="urn:microsoft.com/office/officeart/2005/8/layout/pList2"/>
    <dgm:cxn modelId="{66EB80D2-619A-42BC-9E84-D650B3D7AE40}" type="presParOf" srcId="{A78D34A5-3DF6-4B6F-B9B7-3AB49A9CFC51}" destId="{6C1FAE75-C981-4138-9C99-FB5B1F463887}" srcOrd="0" destOrd="0" presId="urn:microsoft.com/office/officeart/2005/8/layout/pList2"/>
    <dgm:cxn modelId="{9B3A4733-70A1-4506-B9AE-038382B58318}" type="presParOf" srcId="{A78D34A5-3DF6-4B6F-B9B7-3AB49A9CFC51}" destId="{0CDCC0CC-54C0-4979-9E1D-EB3A0B6AA1F3}" srcOrd="1" destOrd="0" presId="urn:microsoft.com/office/officeart/2005/8/layout/pList2"/>
    <dgm:cxn modelId="{22E4DBEA-96BC-4650-B46C-5B7C2C8C49B8}" type="presParOf" srcId="{0CDCC0CC-54C0-4979-9E1D-EB3A0B6AA1F3}" destId="{522332A2-D72F-4C96-BA1B-061918AF0A9E}" srcOrd="0" destOrd="0" presId="urn:microsoft.com/office/officeart/2005/8/layout/pList2"/>
    <dgm:cxn modelId="{6562902E-A943-4702-9AAB-775AF070B0F8}" type="presParOf" srcId="{522332A2-D72F-4C96-BA1B-061918AF0A9E}" destId="{4EAA0469-CCDB-4D34-9346-5AC8887616A2}" srcOrd="0" destOrd="0" presId="urn:microsoft.com/office/officeart/2005/8/layout/pList2"/>
    <dgm:cxn modelId="{B3219A90-3FD2-47D2-ABE3-D63601D5C85D}" type="presParOf" srcId="{522332A2-D72F-4C96-BA1B-061918AF0A9E}" destId="{B72DCF5A-574B-478C-A443-768A00B06175}" srcOrd="1" destOrd="0" presId="urn:microsoft.com/office/officeart/2005/8/layout/pList2"/>
    <dgm:cxn modelId="{86B2BB61-7360-426C-AEB8-10F597D6B44A}" type="presParOf" srcId="{522332A2-D72F-4C96-BA1B-061918AF0A9E}" destId="{43575138-D805-4EDA-B485-F642ED4E9EAC}" srcOrd="2" destOrd="0" presId="urn:microsoft.com/office/officeart/2005/8/layout/pList2"/>
    <dgm:cxn modelId="{9C0718A6-792D-4107-B5A1-BA7B29B9206C}" type="presParOf" srcId="{0CDCC0CC-54C0-4979-9E1D-EB3A0B6AA1F3}" destId="{0658923A-0F01-4408-9010-CD62216936D4}" srcOrd="1" destOrd="0" presId="urn:microsoft.com/office/officeart/2005/8/layout/pList2"/>
    <dgm:cxn modelId="{086834A8-8275-4706-A659-5AF723329EEA}" type="presParOf" srcId="{0CDCC0CC-54C0-4979-9E1D-EB3A0B6AA1F3}" destId="{896F0052-8F24-4C88-9F78-78C9DD45E7A5}" srcOrd="2" destOrd="0" presId="urn:microsoft.com/office/officeart/2005/8/layout/pList2"/>
    <dgm:cxn modelId="{E476EE94-1F7E-4383-B5FD-856376111844}" type="presParOf" srcId="{896F0052-8F24-4C88-9F78-78C9DD45E7A5}" destId="{CB88626D-FAF7-4492-9225-E4161D522DBC}" srcOrd="0" destOrd="0" presId="urn:microsoft.com/office/officeart/2005/8/layout/pList2"/>
    <dgm:cxn modelId="{1944FC2F-B485-468C-8E8D-2A1A0EEEB9D5}" type="presParOf" srcId="{896F0052-8F24-4C88-9F78-78C9DD45E7A5}" destId="{D3DCB3A2-1821-4A0E-94DF-CC729BF114AA}" srcOrd="1" destOrd="0" presId="urn:microsoft.com/office/officeart/2005/8/layout/pList2"/>
    <dgm:cxn modelId="{8005F9BE-CC5F-4306-A218-1C7702287DFE}" type="presParOf" srcId="{896F0052-8F24-4C88-9F78-78C9DD45E7A5}" destId="{1C62CA0D-D814-4E0D-9BB4-D643F8C34C04}" srcOrd="2" destOrd="0" presId="urn:microsoft.com/office/officeart/2005/8/layout/pList2"/>
    <dgm:cxn modelId="{A115348A-4E60-4DC6-B011-79E5CF2AC346}" type="presParOf" srcId="{0CDCC0CC-54C0-4979-9E1D-EB3A0B6AA1F3}" destId="{F18A4A8B-D262-4A66-A71B-2480224C1F8F}" srcOrd="3" destOrd="0" presId="urn:microsoft.com/office/officeart/2005/8/layout/pList2"/>
    <dgm:cxn modelId="{89E2C8E9-14B7-410B-BA02-8265E683CB64}" type="presParOf" srcId="{0CDCC0CC-54C0-4979-9E1D-EB3A0B6AA1F3}" destId="{B7B143EA-DBE4-4230-B450-ADCC0D790D18}" srcOrd="4" destOrd="0" presId="urn:microsoft.com/office/officeart/2005/8/layout/pList2"/>
    <dgm:cxn modelId="{0C22A037-8C89-481C-BE5D-C634B60EEEF6}" type="presParOf" srcId="{B7B143EA-DBE4-4230-B450-ADCC0D790D18}" destId="{8F2F691D-A44A-4D74-83B7-AA921A925659}" srcOrd="0" destOrd="0" presId="urn:microsoft.com/office/officeart/2005/8/layout/pList2"/>
    <dgm:cxn modelId="{DB090862-6531-40B2-AE51-5547FD69A638}" type="presParOf" srcId="{B7B143EA-DBE4-4230-B450-ADCC0D790D18}" destId="{7BCF4141-4ED0-425D-B6A6-4074F0814A63}" srcOrd="1" destOrd="0" presId="urn:microsoft.com/office/officeart/2005/8/layout/pList2"/>
    <dgm:cxn modelId="{B01B50D2-99EE-42F7-8254-71C0B23E0906}" type="presParOf" srcId="{B7B143EA-DBE4-4230-B450-ADCC0D790D18}" destId="{8F5AB09C-C754-4AAF-9D60-31C4E06115CF}" srcOrd="2" destOrd="0" presId="urn:microsoft.com/office/officeart/2005/8/layout/pList2"/>
    <dgm:cxn modelId="{4875AA93-A191-4083-9590-19619548E788}" type="presParOf" srcId="{0CDCC0CC-54C0-4979-9E1D-EB3A0B6AA1F3}" destId="{F971578E-CAF0-4A81-9DBF-C91E9CB20F55}" srcOrd="5" destOrd="0" presId="urn:microsoft.com/office/officeart/2005/8/layout/pList2"/>
    <dgm:cxn modelId="{40797055-67E0-4EB9-8202-902825DA4968}" type="presParOf" srcId="{0CDCC0CC-54C0-4979-9E1D-EB3A0B6AA1F3}" destId="{CFED2094-66C2-40A8-88E9-0C36A5F43C82}" srcOrd="6" destOrd="0" presId="urn:microsoft.com/office/officeart/2005/8/layout/pList2"/>
    <dgm:cxn modelId="{9ACC9E99-2148-4EE6-A44A-FEB4319A4764}" type="presParOf" srcId="{CFED2094-66C2-40A8-88E9-0C36A5F43C82}" destId="{75209F69-D3C8-476C-9B0A-652A3647C2E0}" srcOrd="0" destOrd="0" presId="urn:microsoft.com/office/officeart/2005/8/layout/pList2"/>
    <dgm:cxn modelId="{34029C24-9025-43CD-AB9D-FA2FD49CD14E}" type="presParOf" srcId="{CFED2094-66C2-40A8-88E9-0C36A5F43C82}" destId="{0129FB0F-A9E3-4D65-81B4-0F45A9B65A64}" srcOrd="1" destOrd="0" presId="urn:microsoft.com/office/officeart/2005/8/layout/pList2"/>
    <dgm:cxn modelId="{284FABC8-57BD-440D-AF10-3CD6FFAEFEE6}" type="presParOf" srcId="{CFED2094-66C2-40A8-88E9-0C36A5F43C82}" destId="{7EDF7274-9F7C-4644-9E3A-5398B8DD298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FA5A7-7FFA-4867-B603-B00FD39BA7A0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208D-F65C-47BF-B9C8-DC798C5F12B5}">
      <dsp:nvSpPr>
        <dsp:cNvPr id="0" name=""/>
        <dsp:cNvSpPr/>
      </dsp:nvSpPr>
      <dsp:spPr>
        <a:xfrm>
          <a:off x="544552" y="370910"/>
          <a:ext cx="5580936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dirty="0" smtClean="0"/>
            <a:t>África</a:t>
          </a:r>
          <a:endParaRPr lang="es-MX" sz="3800" kern="1200" dirty="0"/>
        </a:p>
      </dsp:txBody>
      <dsp:txXfrm>
        <a:off x="544552" y="370910"/>
        <a:ext cx="5580936" cy="742206"/>
      </dsp:txXfrm>
    </dsp:sp>
    <dsp:sp modelId="{A4D4C933-0D3B-49E6-9621-36456852A519}">
      <dsp:nvSpPr>
        <dsp:cNvPr id="0" name=""/>
        <dsp:cNvSpPr/>
      </dsp:nvSpPr>
      <dsp:spPr>
        <a:xfrm>
          <a:off x="80673" y="278134"/>
          <a:ext cx="927758" cy="9277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E9290-9C0B-4A95-99AD-C571E4688404}">
      <dsp:nvSpPr>
        <dsp:cNvPr id="0" name=""/>
        <dsp:cNvSpPr/>
      </dsp:nvSpPr>
      <dsp:spPr>
        <a:xfrm>
          <a:off x="936721" y="1472218"/>
          <a:ext cx="5155412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dirty="0" smtClean="0"/>
            <a:t>Asia</a:t>
          </a:r>
          <a:endParaRPr lang="es-MX" sz="3800" kern="1200" dirty="0"/>
        </a:p>
      </dsp:txBody>
      <dsp:txXfrm>
        <a:off x="936721" y="1472218"/>
        <a:ext cx="5155412" cy="742206"/>
      </dsp:txXfrm>
    </dsp:sp>
    <dsp:sp modelId="{DB6F204D-C89D-437D-9478-697D0FFC0F03}">
      <dsp:nvSpPr>
        <dsp:cNvPr id="0" name=""/>
        <dsp:cNvSpPr/>
      </dsp:nvSpPr>
      <dsp:spPr>
        <a:xfrm>
          <a:off x="506197" y="1391637"/>
          <a:ext cx="927758" cy="9277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01395-8EF8-4B42-85B9-C02E5B264B14}">
      <dsp:nvSpPr>
        <dsp:cNvPr id="0" name=""/>
        <dsp:cNvSpPr/>
      </dsp:nvSpPr>
      <dsp:spPr>
        <a:xfrm>
          <a:off x="970076" y="2597916"/>
          <a:ext cx="5155412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dirty="0" smtClean="0"/>
            <a:t>Europa</a:t>
          </a:r>
          <a:endParaRPr lang="es-MX" sz="3800" kern="1200" dirty="0"/>
        </a:p>
      </dsp:txBody>
      <dsp:txXfrm>
        <a:off x="970076" y="2597916"/>
        <a:ext cx="5155412" cy="742206"/>
      </dsp:txXfrm>
    </dsp:sp>
    <dsp:sp modelId="{D9648166-11F9-46A5-830E-FD8E1E05CF91}">
      <dsp:nvSpPr>
        <dsp:cNvPr id="0" name=""/>
        <dsp:cNvSpPr/>
      </dsp:nvSpPr>
      <dsp:spPr>
        <a:xfrm>
          <a:off x="506197" y="2505140"/>
          <a:ext cx="927758" cy="9277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79D63-F86A-4AF3-B116-CD2937541B99}">
      <dsp:nvSpPr>
        <dsp:cNvPr id="0" name=""/>
        <dsp:cNvSpPr/>
      </dsp:nvSpPr>
      <dsp:spPr>
        <a:xfrm>
          <a:off x="544552" y="3711419"/>
          <a:ext cx="5580936" cy="7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127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dirty="0" smtClean="0"/>
            <a:t>América</a:t>
          </a:r>
          <a:endParaRPr lang="es-MX" sz="3800" kern="1200" dirty="0"/>
        </a:p>
      </dsp:txBody>
      <dsp:txXfrm>
        <a:off x="544552" y="3711419"/>
        <a:ext cx="5580936" cy="742206"/>
      </dsp:txXfrm>
    </dsp:sp>
    <dsp:sp modelId="{5E90700F-6993-466F-8F2A-16056B6C178A}">
      <dsp:nvSpPr>
        <dsp:cNvPr id="0" name=""/>
        <dsp:cNvSpPr/>
      </dsp:nvSpPr>
      <dsp:spPr>
        <a:xfrm>
          <a:off x="80673" y="3618643"/>
          <a:ext cx="927758" cy="92775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00FCA-7D90-402E-B03E-9B01498B95C6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2E9D1-C643-455C-8597-1A3DCDED67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00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65465-472A-4D96-8F76-06BD3BB56839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8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84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75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83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38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476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666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896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247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3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1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43BD-E84D-4CCD-9C26-72F035011E72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08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nml6kTdP2A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s.wikipedia.org/w/index.php?title=Geissenkl%C3%B6sterle&amp;action=ed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pHTrG4fZL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OpHTrG4fZLE" TargetMode="External"/><Relationship Id="rId3" Type="http://schemas.openxmlformats.org/officeDocument/2006/relationships/hyperlink" Target="http://www.artehistoria.jcyl.es/histesp/videos/6.htm" TargetMode="External"/><Relationship Id="rId7" Type="http://schemas.openxmlformats.org/officeDocument/2006/relationships/hyperlink" Target="http://www.mundocultural.net/rupestre/dolmen.htm" TargetMode="External"/><Relationship Id="rId2" Type="http://schemas.openxmlformats.org/officeDocument/2006/relationships/hyperlink" Target="http://www.educared.org/wikiEducared/La_escultura_paleol%C3%ADtic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evamuseoaltamira.com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://www.arteespana.com/paleolitico.htm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es.wikipedia.org/wiki/Megalitismo" TargetMode="External"/><Relationship Id="rId9" Type="http://schemas.openxmlformats.org/officeDocument/2006/relationships/hyperlink" Target="http://www.youtube.com/watch?v=Pq-mDt2G0ds&amp;feature=relat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0433" y="562157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latin typeface="Century Gothic" panose="020B0502020202020204" pitchFamily="34" charset="0"/>
              </a:rPr>
              <a:t>ESCUELA PREPARATORIA No.3 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0433" y="3163126"/>
            <a:ext cx="9144000" cy="2164778"/>
          </a:xfrm>
        </p:spPr>
        <p:txBody>
          <a:bodyPr>
            <a:normAutofit lnSpcReduction="10000"/>
          </a:bodyPr>
          <a:lstStyle/>
          <a:p>
            <a:r>
              <a:rPr lang="es-MX" i="1" dirty="0" smtClean="0">
                <a:latin typeface="Century Gothic" panose="020B0502020202020204" pitchFamily="34" charset="0"/>
              </a:rPr>
              <a:t>Área académica: </a:t>
            </a:r>
            <a:r>
              <a:rPr lang="es-MX" b="1" dirty="0">
                <a:latin typeface="Century Gothic" panose="020B0502020202020204" pitchFamily="34" charset="0"/>
              </a:rPr>
              <a:t>Arte y L</a:t>
            </a:r>
            <a:r>
              <a:rPr lang="es-MX" b="1" dirty="0" smtClean="0">
                <a:latin typeface="Century Gothic" panose="020B0502020202020204" pitchFamily="34" charset="0"/>
              </a:rPr>
              <a:t>iteratura</a:t>
            </a:r>
            <a:endParaRPr lang="es-MX" b="1" i="1" dirty="0" smtClean="0">
              <a:latin typeface="Century Gothic" panose="020B0502020202020204" pitchFamily="34" charset="0"/>
            </a:endParaRPr>
          </a:p>
          <a:p>
            <a:r>
              <a:rPr lang="es-MX" i="1" dirty="0" smtClean="0">
                <a:latin typeface="Century Gothic" panose="020B0502020202020204" pitchFamily="34" charset="0"/>
              </a:rPr>
              <a:t>Tema: </a:t>
            </a:r>
            <a:r>
              <a:rPr lang="es-MX" b="1" dirty="0" smtClean="0">
                <a:latin typeface="Century Gothic" panose="020B0502020202020204" pitchFamily="34" charset="0"/>
              </a:rPr>
              <a:t>Prehistoria</a:t>
            </a:r>
            <a:endParaRPr lang="es-MX" b="1" dirty="0">
              <a:latin typeface="Century Gothic" panose="020B0502020202020204" pitchFamily="34" charset="0"/>
            </a:endParaRPr>
          </a:p>
          <a:p>
            <a:r>
              <a:rPr lang="es-MX" i="1" dirty="0" smtClean="0">
                <a:latin typeface="Century Gothic" panose="020B0502020202020204" pitchFamily="34" charset="0"/>
              </a:rPr>
              <a:t>Profesora</a:t>
            </a:r>
            <a:r>
              <a:rPr lang="es-MX" dirty="0" smtClean="0">
                <a:latin typeface="Century Gothic" panose="020B0502020202020204" pitchFamily="34" charset="0"/>
              </a:rPr>
              <a:t>: </a:t>
            </a:r>
            <a:r>
              <a:rPr lang="es-MX" b="1" dirty="0">
                <a:latin typeface="Century Gothic" panose="020B0502020202020204" pitchFamily="34" charset="0"/>
              </a:rPr>
              <a:t>M.G.A. Ma. Del Rosario Cortés </a:t>
            </a:r>
            <a:r>
              <a:rPr lang="es-MX" b="1" dirty="0" smtClean="0">
                <a:latin typeface="Century Gothic" panose="020B0502020202020204" pitchFamily="34" charset="0"/>
              </a:rPr>
              <a:t>Nájera</a:t>
            </a:r>
          </a:p>
          <a:p>
            <a:r>
              <a:rPr lang="es-MX" i="1" dirty="0">
                <a:latin typeface="Century Gothic" panose="020B0502020202020204" pitchFamily="34" charset="0"/>
              </a:rPr>
              <a:t>Periodo</a:t>
            </a:r>
            <a:r>
              <a:rPr lang="es-MX" i="1" dirty="0" smtClean="0">
                <a:latin typeface="Century Gothic" panose="020B0502020202020204" pitchFamily="34" charset="0"/>
              </a:rPr>
              <a:t>: </a:t>
            </a:r>
            <a:r>
              <a:rPr lang="es-MX" b="1" dirty="0">
                <a:latin typeface="Century Gothic" panose="020B0502020202020204" pitchFamily="34" charset="0"/>
              </a:rPr>
              <a:t>Enero-Junio </a:t>
            </a:r>
            <a:r>
              <a:rPr lang="es-MX" b="1" dirty="0" smtClean="0">
                <a:latin typeface="Century Gothic" panose="020B0502020202020204" pitchFamily="34" charset="0"/>
              </a:rPr>
              <a:t>2016</a:t>
            </a:r>
            <a:endParaRPr lang="es-MX" b="1" dirty="0">
              <a:latin typeface="Century Gothic" panose="020B0502020202020204" pitchFamily="34" charset="0"/>
            </a:endParaRPr>
          </a:p>
          <a:p>
            <a:r>
              <a:rPr lang="es-MX" i="1" dirty="0" smtClean="0">
                <a:latin typeface="Century Gothic" panose="020B0502020202020204" pitchFamily="34" charset="0"/>
              </a:rPr>
              <a:t>Materia: </a:t>
            </a:r>
            <a:r>
              <a:rPr lang="es-MX" b="1" i="1" dirty="0">
                <a:latin typeface="Century Gothic" panose="020B0502020202020204" pitchFamily="34" charset="0"/>
              </a:rPr>
              <a:t>A</a:t>
            </a:r>
            <a:r>
              <a:rPr lang="es-MX" b="1" i="1" dirty="0" smtClean="0">
                <a:latin typeface="Century Gothic" panose="020B0502020202020204" pitchFamily="34" charset="0"/>
              </a:rPr>
              <a:t>rte y Literatura </a:t>
            </a:r>
            <a:endParaRPr lang="es-MX" b="1" dirty="0" smtClean="0">
              <a:latin typeface="Century Gothic" panose="020B0502020202020204" pitchFamily="34" charset="0"/>
            </a:endParaRP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11" y="22418"/>
            <a:ext cx="3038475" cy="1809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69828"/>
            <a:ext cx="1267340" cy="15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9984" y="274638"/>
            <a:ext cx="6400816" cy="1143000"/>
          </a:xfrm>
        </p:spPr>
        <p:txBody>
          <a:bodyPr>
            <a:noAutofit/>
          </a:bodyPr>
          <a:lstStyle/>
          <a:p>
            <a:r>
              <a:rPr lang="es-MX" sz="3200" b="1" dirty="0"/>
              <a:t>1.2.1.2 Escultura: Venus paleolítica: </a:t>
            </a:r>
            <a:r>
              <a:rPr lang="es-MX" sz="3200" b="1" dirty="0" err="1"/>
              <a:t>Laussel</a:t>
            </a:r>
            <a:r>
              <a:rPr lang="es-MX" sz="3200" b="1" dirty="0"/>
              <a:t>, </a:t>
            </a:r>
            <a:r>
              <a:rPr lang="es-MX" sz="3200" b="1" dirty="0" err="1"/>
              <a:t>Willendorf</a:t>
            </a:r>
            <a:r>
              <a:rPr lang="es-MX" sz="3200" b="1" dirty="0"/>
              <a:t>.</a:t>
            </a: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575720" y="1484784"/>
          <a:ext cx="6408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993D-EA5A-4D9A-9C79-A7BDC1982512}" type="datetime1">
              <a:rPr lang="es-MX" smtClean="0"/>
              <a:t>23/05/2016</a:t>
            </a:fld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60" y="0"/>
            <a:ext cx="2380140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1775520" y="306606"/>
          <a:ext cx="6264696" cy="5907987"/>
        </p:xfrm>
        <a:graphic>
          <a:graphicData uri="http://schemas.openxmlformats.org/drawingml/2006/table">
            <a:tbl>
              <a:tblPr/>
              <a:tblGrid>
                <a:gridCol w="1437800"/>
                <a:gridCol w="4826896"/>
              </a:tblGrid>
              <a:tr h="618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Nombre de  la obra:</a:t>
                      </a:r>
                      <a:endParaRPr lang="es-MX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Venus</a:t>
                      </a:r>
                      <a:r>
                        <a:rPr lang="es-E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s-ES" sz="2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Willendorf</a:t>
                      </a:r>
                      <a:endParaRPr lang="es-MX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Autor:</a:t>
                      </a:r>
                      <a:endParaRPr lang="es-MX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El</a:t>
                      </a:r>
                      <a:r>
                        <a:rPr lang="es-ES" sz="1400" baseline="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hombre </a:t>
                      </a:r>
                      <a:r>
                        <a:rPr lang="es-ES" sz="1400" baseline="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paleolitico</a:t>
                      </a:r>
                      <a:endParaRPr lang="es-MX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78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Lugar, época y cultura:</a:t>
                      </a:r>
                      <a:endParaRPr lang="es-MX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Valle del Danubio,</a:t>
                      </a:r>
                      <a:r>
                        <a:rPr lang="es-ES" sz="1400" i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1400" i="1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Willendorf</a:t>
                      </a:r>
                      <a:r>
                        <a:rPr lang="es-ES" sz="1400" i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cerca de </a:t>
                      </a:r>
                      <a:r>
                        <a:rPr lang="es-ES" sz="1400" i="1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Krems</a:t>
                      </a:r>
                      <a:r>
                        <a:rPr lang="es-ES" sz="1400" i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en la Baja </a:t>
                      </a:r>
                      <a:r>
                        <a:rPr lang="es-ES" sz="1400" i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Austria, Paleolítico, 30.000-25.000 </a:t>
                      </a:r>
                      <a:r>
                        <a:rPr lang="es-ES" sz="1400" i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a.C</a:t>
                      </a:r>
                      <a:r>
                        <a:rPr lang="es-ES" sz="1400" i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Tema:</a:t>
                      </a:r>
                      <a:endParaRPr lang="es-MX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Símbolo de  fertilidad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Representación de una deidad vinculada al culto a </a:t>
                      </a:r>
                      <a:r>
                        <a:rPr lang="es-MX" sz="1400" dirty="0" smtClean="0">
                          <a:latin typeface="Arial Narrow" pitchFamily="34" charset="0"/>
                        </a:rPr>
                        <a:t>la Madre Tierra.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2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u="none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Técnica</a:t>
                      </a:r>
                      <a:endParaRPr lang="es-MX" sz="1400" b="1" u="none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u="none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Bulto</a:t>
                      </a:r>
                      <a:r>
                        <a:rPr lang="es-ES" sz="1400" b="0" u="none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Entero</a:t>
                      </a:r>
                      <a:endParaRPr lang="es-MX" sz="1400" b="0" u="none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Materiales:</a:t>
                      </a:r>
                      <a:endParaRPr lang="es-MX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Piedra </a:t>
                      </a:r>
                      <a:r>
                        <a:rPr lang="es-ES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caliza policromada</a:t>
                      </a:r>
                      <a:endParaRPr lang="es-MX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587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 Características:</a:t>
                      </a:r>
                      <a:endParaRPr lang="es-MX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Esta </a:t>
                      </a:r>
                      <a:r>
                        <a:rPr lang="es-ES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figura coronaba el amontonamiento de </a:t>
                      </a:r>
                      <a:r>
                        <a:rPr lang="es-ES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ofrendas.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Se </a:t>
                      </a:r>
                      <a:r>
                        <a:rPr lang="es-ES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resaltan los atributos femeninos, especialmente el pecho y el vientre, descuidando el tratamiento de las extremidades, lo que nos permite deducir que </a:t>
                      </a:r>
                      <a:r>
                        <a:rPr lang="es-ES" sz="1400" u="none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este tipo de figuras </a:t>
                      </a:r>
                      <a:r>
                        <a:rPr lang="es-ES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tenían mucho que ver con la fecundidad o </a:t>
                      </a:r>
                      <a:r>
                        <a:rPr lang="es-ES" sz="14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maternidad.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400" dirty="0" smtClean="0">
                          <a:latin typeface="Arial Narrow" pitchFamily="34" charset="0"/>
                        </a:rPr>
                        <a:t>Con una altura de 11,5 cm.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Notas</a:t>
                      </a:r>
                      <a:endParaRPr lang="es-MX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Fue descubierta por Hugo </a:t>
                      </a:r>
                      <a:r>
                        <a:rPr lang="es-MX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Obermaier</a:t>
                      </a: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Es considerada  una de las primeras esculturas  de arte universal.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La Venus de </a:t>
                      </a:r>
                      <a:r>
                        <a:rPr lang="es-MX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Willendorf</a:t>
                      </a: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 se encuentra en el Museo de Historia Natural. Viena.</a:t>
                      </a:r>
                      <a:endParaRPr lang="es-ES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ES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9" descr="willendorf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09" y="298775"/>
            <a:ext cx="1818251" cy="33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Venus%20of%20Willendor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09" y="3861048"/>
            <a:ext cx="1935129" cy="27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8F7F-2A50-4A4A-9127-2F3033522572}" type="datetime1">
              <a:rPr lang="es-MX" smtClean="0"/>
              <a:t>23/05/2016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088" y="0"/>
            <a:ext cx="2087912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2916" y="482772"/>
            <a:ext cx="7308304" cy="1143000"/>
          </a:xfrm>
        </p:spPr>
        <p:txBody>
          <a:bodyPr>
            <a:noAutofit/>
          </a:bodyPr>
          <a:lstStyle/>
          <a:p>
            <a:r>
              <a:rPr lang="es-MX" sz="3000" dirty="0">
                <a:latin typeface="Century Gothic" panose="020B0502020202020204" pitchFamily="34" charset="0"/>
              </a:rPr>
              <a:t>1.2.1.3 Pintura rupestre: Lascaux y Altamira</a:t>
            </a:r>
            <a:br>
              <a:rPr lang="es-MX" sz="3000" dirty="0">
                <a:latin typeface="Century Gothic" panose="020B0502020202020204" pitchFamily="34" charset="0"/>
              </a:rPr>
            </a:br>
            <a:endParaRPr lang="es-MX" sz="3000" dirty="0"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4476" y="1758336"/>
            <a:ext cx="6696744" cy="396044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Arte parietal ó rupestre, es el vinculado al de las cuevas en forma de pinturas, dibujos y grabados, con temas de caza, signos y escasa presencia de la figura humana.</a:t>
            </a:r>
          </a:p>
          <a:p>
            <a:pPr algn="just">
              <a:defRPr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Vinculados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 creencias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magico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-religiosas.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Cueva de Altamira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Cueva de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Lauxcaux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495E-2701-419B-A456-CEA728B669D9}" type="datetime1">
              <a:rPr lang="es-MX" smtClean="0"/>
              <a:t>23/05/2016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12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87" y="0"/>
            <a:ext cx="2413913" cy="14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492484" y="1340768"/>
            <a:ext cx="3305520" cy="1376854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Soplado 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</a:rPr>
              <a:t>Pulverización de pigmento mineral 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</a:rPr>
              <a:t>y soplado a través de un hueso hueco.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467740" y="3140968"/>
            <a:ext cx="3305520" cy="1536846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Delineado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s-MX" sz="1000" dirty="0">
                <a:solidFill>
                  <a:schemeClr val="bg1"/>
                </a:solidFill>
              </a:rPr>
              <a:t>Con la yema del dedo el hombre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s-MX" sz="1000" dirty="0">
                <a:solidFill>
                  <a:schemeClr val="bg1"/>
                </a:solidFill>
              </a:rPr>
              <a:t>delinea la superficie las formas básicas,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s-MX" sz="1000" dirty="0">
                <a:solidFill>
                  <a:schemeClr val="bg1"/>
                </a:solidFill>
              </a:rPr>
              <a:t>para identificar al animal, comunidad o actividad.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55368" y="5013176"/>
            <a:ext cx="3330264" cy="1615114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Taponado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s-MX" sz="1000" dirty="0">
                <a:solidFill>
                  <a:schemeClr val="bg1"/>
                </a:solidFill>
              </a:rPr>
              <a:t>Se impregnaba una esponja vegetal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s-MX" sz="1000" dirty="0">
                <a:solidFill>
                  <a:schemeClr val="bg1"/>
                </a:solidFill>
              </a:rPr>
              <a:t>con el aglutinante de pigmento vegetal o mineral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s-MX" sz="1000" dirty="0">
                <a:solidFill>
                  <a:schemeClr val="bg1"/>
                </a:solidFill>
              </a:rPr>
              <a:t>y se tampona la superficie pictórica.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104112" y="1500188"/>
            <a:ext cx="3349576" cy="5111750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 dirty="0">
                <a:solidFill>
                  <a:srgbClr val="0066CC"/>
                </a:solidFill>
              </a:rPr>
              <a:t>Materiales</a:t>
            </a:r>
          </a:p>
          <a:p>
            <a:pPr lvl="1">
              <a:lnSpc>
                <a:spcPct val="90000"/>
              </a:lnSpc>
            </a:pPr>
            <a:r>
              <a:rPr lang="es-MX" sz="1600" b="1" dirty="0">
                <a:solidFill>
                  <a:srgbClr val="CC3399"/>
                </a:solidFill>
              </a:rPr>
              <a:t>Pigmentos minerales</a:t>
            </a:r>
            <a:r>
              <a:rPr lang="es-MX" sz="1600" dirty="0"/>
              <a:t>: </a:t>
            </a:r>
            <a:r>
              <a:rPr lang="es-MX" sz="1400" dirty="0"/>
              <a:t>oxido de hierro, carbón, arcilla y pigmentos vegetales.</a:t>
            </a:r>
          </a:p>
          <a:p>
            <a:pPr lvl="1">
              <a:lnSpc>
                <a:spcPct val="90000"/>
              </a:lnSpc>
            </a:pPr>
            <a:r>
              <a:rPr lang="es-MX" sz="1600" b="1" dirty="0">
                <a:solidFill>
                  <a:srgbClr val="33CC33"/>
                </a:solidFill>
              </a:rPr>
              <a:t>Pigmentos vegetales:</a:t>
            </a:r>
            <a:r>
              <a:rPr lang="es-MX" sz="1600" dirty="0"/>
              <a:t> </a:t>
            </a:r>
            <a:r>
              <a:rPr lang="es-MX" sz="1400" dirty="0"/>
              <a:t>clorofila de diferentes plantas.</a:t>
            </a:r>
          </a:p>
          <a:p>
            <a:pPr lvl="1">
              <a:lnSpc>
                <a:spcPct val="90000"/>
              </a:lnSpc>
            </a:pPr>
            <a:endParaRPr lang="es-MX" sz="1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 dirty="0">
                <a:solidFill>
                  <a:srgbClr val="0066CC"/>
                </a:solidFill>
              </a:rPr>
              <a:t>Aglutinantes</a:t>
            </a:r>
          </a:p>
          <a:p>
            <a:pPr lvl="1">
              <a:lnSpc>
                <a:spcPct val="90000"/>
              </a:lnSpc>
            </a:pPr>
            <a:r>
              <a:rPr lang="es-MX" sz="1600" dirty="0"/>
              <a:t>Acuoso: Agua.</a:t>
            </a:r>
          </a:p>
          <a:p>
            <a:pPr lvl="1">
              <a:lnSpc>
                <a:spcPct val="90000"/>
              </a:lnSpc>
            </a:pPr>
            <a:r>
              <a:rPr lang="es-MX" sz="1600" dirty="0"/>
              <a:t>Graso: aceites vegetales y animales.</a:t>
            </a:r>
            <a:endParaRPr lang="es-MX" sz="2000" b="1" dirty="0">
              <a:solidFill>
                <a:srgbClr val="0066CC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 dirty="0">
                <a:solidFill>
                  <a:srgbClr val="0066CC"/>
                </a:solidFill>
              </a:rPr>
              <a:t>Soportes</a:t>
            </a:r>
          </a:p>
          <a:p>
            <a:pPr lvl="1">
              <a:lnSpc>
                <a:spcPct val="90000"/>
              </a:lnSpc>
            </a:pPr>
            <a:r>
              <a:rPr lang="es-MX" sz="1600" dirty="0"/>
              <a:t>Paredes o techos de cuevas</a:t>
            </a:r>
          </a:p>
          <a:p>
            <a:pPr lvl="1">
              <a:lnSpc>
                <a:spcPct val="90000"/>
              </a:lnSpc>
            </a:pPr>
            <a:r>
              <a:rPr lang="es-MX" sz="1600" dirty="0"/>
              <a:t>Bloques de piedra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 dirty="0">
                <a:solidFill>
                  <a:srgbClr val="0066CC"/>
                </a:solidFill>
              </a:rPr>
              <a:t>Formas</a:t>
            </a:r>
          </a:p>
          <a:p>
            <a:pPr lvl="1">
              <a:lnSpc>
                <a:spcPct val="90000"/>
              </a:lnSpc>
            </a:pPr>
            <a:r>
              <a:rPr lang="es-MX" sz="1600" dirty="0"/>
              <a:t>Humanas</a:t>
            </a:r>
          </a:p>
          <a:p>
            <a:pPr lvl="1">
              <a:lnSpc>
                <a:spcPct val="90000"/>
              </a:lnSpc>
            </a:pPr>
            <a:r>
              <a:rPr lang="es-MX" sz="1600" dirty="0"/>
              <a:t>Animales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s-MX" sz="16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647729" y="404813"/>
            <a:ext cx="6499225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Técnicas de pintura parietal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150917" y="1052513"/>
            <a:ext cx="0" cy="2873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120297" y="2853632"/>
            <a:ext cx="0" cy="2873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120500" y="4725840"/>
            <a:ext cx="0" cy="2873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882C-B023-4933-83CB-E0B446364C2F}" type="datetime1">
              <a:rPr lang="es-MX" smtClean="0"/>
              <a:t>23/05/2016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13</a:t>
            </a:fld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497" y="0"/>
            <a:ext cx="2026503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99166" y="26882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Cueva de Lascaux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“Sala de los Toros”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/>
            </a:r>
            <a:b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</a:br>
            <a:endParaRPr lang="es-MX" sz="28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C0E-4D30-418A-AD97-1283C1D1D879}" type="datetime1">
              <a:rPr lang="es-MX" smtClean="0"/>
              <a:t>23/05/2016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2050" name="Picture 2" descr="http://api.ning.com/files/7jEU4Q-pmaOf-i-YRaTYXZ89JDfP7e5lk9bw4xaMnvaG6C1K3LDjGXx2JrSudlyOxRWjsn5eyYtQNN7NiaRRwR*Rn8U9u9xU/Frisodeloscaballosnegro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104346"/>
            <a:ext cx="6881567" cy="19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82096" y="3122966"/>
            <a:ext cx="479480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dirty="0"/>
              <a:t>Contiene más de 600 figuras de caballos, cabras, bisontes, felinos, rinocerontes, figuras humanas y abundantes y variados tipos de signos.</a:t>
            </a:r>
          </a:p>
          <a:p>
            <a:endParaRPr lang="es-MX" sz="1400" dirty="0">
              <a:hlinkClick r:id="rId3"/>
            </a:endParaRPr>
          </a:p>
        </p:txBody>
      </p:sp>
      <p:pic>
        <p:nvPicPr>
          <p:cNvPr id="2052" name="Picture 4" descr="http://static.guim.co.uk/sys-images/Arts/Arts_/Pictures/2008/10/28/lascaux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57" y="2910436"/>
            <a:ext cx="1655824" cy="9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ondaira.net/irudiak/lascaux5.jpg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4077073"/>
            <a:ext cx="6881567" cy="26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85" y="0"/>
            <a:ext cx="1883215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ta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1988841"/>
            <a:ext cx="2624763" cy="16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teespana.com/imagenes/altam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2085654"/>
            <a:ext cx="2584219" cy="17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t1.gstatic.com/images?q=tbn:ANd9GcScTCcdwhExx2eRyUoFf0WYZjPMDNhhATdZ40k2WjSuzsEV74n2qGH4WGRl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70" y="4221088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3359696" y="274638"/>
            <a:ext cx="6851104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/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Cueva de Altamira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/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«Cueva de los bisontes»</a:t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</a:br>
            <a:endParaRPr lang="es-MX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72B-C29E-4E22-8CDA-921ECC78307F}" type="datetime1">
              <a:rPr lang="es-MX" smtClean="0"/>
              <a:t>23/05/2016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ssio.net/actividades/pinacoteca/cuadros/altami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36" y="1260000"/>
            <a:ext cx="6984776" cy="44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7599-3DE7-40A4-841B-1CCF61318CA4}" type="datetime1">
              <a:rPr lang="es-MX" smtClean="0"/>
              <a:t>23/05/2016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32" y="0"/>
            <a:ext cx="2487168" cy="14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9800" y="1052512"/>
            <a:ext cx="7255569" cy="1143000"/>
          </a:xfrm>
        </p:spPr>
        <p:txBody>
          <a:bodyPr>
            <a:noAutofit/>
          </a:bodyPr>
          <a:lstStyle/>
          <a:p>
            <a:r>
              <a:rPr lang="es-MX" sz="3000" dirty="0">
                <a:latin typeface="Century Gothic" panose="020B0502020202020204" pitchFamily="34" charset="0"/>
              </a:rPr>
              <a:t>1.2.1.4</a:t>
            </a:r>
            <a:r>
              <a:rPr lang="es-MX" sz="3600" dirty="0">
                <a:latin typeface="Century Gothic" panose="020B0502020202020204" pitchFamily="34" charset="0"/>
              </a:rPr>
              <a:t> Música: </a:t>
            </a:r>
            <a:r>
              <a:rPr lang="es-MX" sz="3600" dirty="0" smtClean="0">
                <a:latin typeface="Century Gothic" panose="020B0502020202020204" pitchFamily="34" charset="0"/>
              </a:rPr>
              <a:t>Flauta paleolítica</a:t>
            </a:r>
            <a:r>
              <a:rPr lang="es-MX" sz="3600" dirty="0">
                <a:latin typeface="Century Gothic" panose="020B0502020202020204" pitchFamily="34" charset="0"/>
              </a:rPr>
              <a:t/>
            </a:r>
            <a:br>
              <a:rPr lang="es-MX" sz="3600" dirty="0">
                <a:latin typeface="Century Gothic" panose="020B0502020202020204" pitchFamily="34" charset="0"/>
              </a:rPr>
            </a:br>
            <a:endParaRPr lang="es-MX" sz="3600" dirty="0"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6160" y="2195512"/>
            <a:ext cx="6707088" cy="4525963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Desde los orígenes de la civilización, el hombre primitivo comienza a utilizar la danza y las ceremonias religiosas, para rogar a los dioses que resulten fructíferos la caza y los cultivos. 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 la vez va elaborando las técnicas de los sonidos con los que se comenzaron a acompañar los ritos.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8E1F-E294-4B18-9FFA-A3F62CE09BBE}" type="datetime1">
              <a:rPr lang="es-MX" smtClean="0"/>
              <a:t>23/05/2016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17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69" y="0"/>
            <a:ext cx="2726631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La flota del marf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40" y="3760051"/>
            <a:ext cx="2448272" cy="23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490036" y="1263680"/>
            <a:ext cx="6635080" cy="3057203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instrumentos más antiguos de la Era Paleolítica son las flautas de falanges, de huesos de pata de reno, de fines de la era paleolítica. </a:t>
            </a:r>
          </a:p>
          <a:p>
            <a:pPr algn="just">
              <a:lnSpc>
                <a:spcPct val="9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último período glacial, provienen las primeras flautas de orificio hendido, también de huesos de reno.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2540-6FCD-4107-B54D-7989C17676EA}" type="datetime1">
              <a:rPr lang="es-MX" smtClean="0"/>
              <a:t>23/05/2016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18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34" y="0"/>
            <a:ext cx="245636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15748" y="4365105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rgbClr val="CC3300"/>
                </a:solidFill>
              </a:rPr>
              <a:t>Hechicero</a:t>
            </a:r>
            <a:r>
              <a:rPr lang="es-ES" dirty="0"/>
              <a:t> </a:t>
            </a:r>
            <a:r>
              <a:rPr lang="es-ES" dirty="0">
                <a:solidFill>
                  <a:srgbClr val="0000FF"/>
                </a:solidFill>
              </a:rPr>
              <a:t>con atributos humanos y animales</a:t>
            </a:r>
            <a:r>
              <a:rPr lang="es-ES" dirty="0"/>
              <a:t> persiguiendo a un toro y a un ciervo mientras toca un instrumentos musical; en el santuario de la cueva de Les </a:t>
            </a:r>
            <a:r>
              <a:rPr lang="es-ES" dirty="0" err="1"/>
              <a:t>Trois</a:t>
            </a:r>
            <a:r>
              <a:rPr lang="es-ES" dirty="0"/>
              <a:t> </a:t>
            </a:r>
            <a:r>
              <a:rPr lang="es-ES" dirty="0" err="1"/>
              <a:t>Frères</a:t>
            </a:r>
            <a:r>
              <a:rPr lang="es-ES" dirty="0"/>
              <a:t> (Francia).</a:t>
            </a:r>
          </a:p>
        </p:txBody>
      </p:sp>
      <p:pic>
        <p:nvPicPr>
          <p:cNvPr id="5" name="Picture 5" descr="Imagen:Trois-Freres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56" y="904875"/>
            <a:ext cx="6696744" cy="31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B67B-01AB-4CF0-9FF5-F4458666E574}" type="datetime1">
              <a:rPr lang="es-MX" smtClean="0"/>
              <a:t>23/05/2016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19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>
                <a:latin typeface="Century Gothic" panose="020B0502020202020204" pitchFamily="34" charset="0"/>
              </a:rPr>
              <a:t>Contenido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1E5C-8B9A-40BC-9159-1C9C825568B5}" type="datetime1">
              <a:rPr lang="es-MX" smtClean="0"/>
              <a:t>23/05/2016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0647"/>
          </a:xfrm>
        </p:spPr>
        <p:txBody>
          <a:bodyPr>
            <a:normAutofit fontScale="85000" lnSpcReduction="20000"/>
          </a:bodyPr>
          <a:lstStyle/>
          <a:p>
            <a:r>
              <a:rPr lang="es-MX" sz="2600" dirty="0" err="1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/>
              <a:t>Tags</a:t>
            </a:r>
            <a:endParaRPr lang="es-MX" dirty="0"/>
          </a:p>
          <a:p>
            <a:r>
              <a:rPr lang="es-MX" dirty="0"/>
              <a:t>Objetivo</a:t>
            </a:r>
          </a:p>
          <a:p>
            <a:r>
              <a:rPr lang="es-MX" dirty="0"/>
              <a:t>1.2 Prehistoria.</a:t>
            </a:r>
          </a:p>
          <a:p>
            <a:r>
              <a:rPr lang="es-MX" dirty="0"/>
              <a:t>1.2.1 Paleolítico</a:t>
            </a:r>
          </a:p>
          <a:p>
            <a:r>
              <a:rPr lang="es-MX" dirty="0"/>
              <a:t>1.2.1.2 Escultura: Venus paleolítica: </a:t>
            </a:r>
            <a:r>
              <a:rPr lang="es-MX" dirty="0" err="1"/>
              <a:t>Laussel</a:t>
            </a:r>
            <a:r>
              <a:rPr lang="es-MX" dirty="0"/>
              <a:t>, </a:t>
            </a:r>
            <a:r>
              <a:rPr lang="es-MX" dirty="0" err="1"/>
              <a:t>Willendorf</a:t>
            </a:r>
            <a:r>
              <a:rPr lang="es-MX" dirty="0"/>
              <a:t>.</a:t>
            </a:r>
          </a:p>
          <a:p>
            <a:r>
              <a:rPr lang="es-MX" dirty="0"/>
              <a:t>1.2.1.3 Pintura rupestre: </a:t>
            </a:r>
            <a:r>
              <a:rPr lang="es-MX" dirty="0" err="1"/>
              <a:t>Lascaux</a:t>
            </a:r>
            <a:r>
              <a:rPr lang="es-MX" dirty="0"/>
              <a:t> y Altamira</a:t>
            </a:r>
          </a:p>
          <a:p>
            <a:r>
              <a:rPr lang="es-MX" dirty="0"/>
              <a:t>1.2.1.4 Música: Flauta paleolítica</a:t>
            </a:r>
          </a:p>
          <a:p>
            <a:r>
              <a:rPr lang="es-MX" dirty="0"/>
              <a:t>1.2.2.1 Arquitectura: Megalitos, Menhir, Dolmen, </a:t>
            </a:r>
            <a:r>
              <a:rPr lang="es-MX" dirty="0" err="1"/>
              <a:t>Cromlech</a:t>
            </a:r>
            <a:r>
              <a:rPr lang="es-MX" dirty="0"/>
              <a:t>.</a:t>
            </a:r>
          </a:p>
          <a:p>
            <a:r>
              <a:rPr lang="es-MX" dirty="0"/>
              <a:t>Despedida</a:t>
            </a:r>
          </a:p>
          <a:p>
            <a:r>
              <a:rPr lang="es-MX" dirty="0"/>
              <a:t>Referencias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30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1400" y="404664"/>
            <a:ext cx="7200800" cy="1215008"/>
          </a:xfrm>
        </p:spPr>
        <p:txBody>
          <a:bodyPr>
            <a:noAutofit/>
          </a:bodyPr>
          <a:lstStyle/>
          <a:p>
            <a:r>
              <a:rPr lang="es-MX" sz="2800" dirty="0">
                <a:latin typeface="Century Gothic" panose="020B0502020202020204" pitchFamily="34" charset="0"/>
              </a:rPr>
              <a:t/>
            </a:r>
            <a:br>
              <a:rPr lang="es-MX" sz="2800" dirty="0">
                <a:latin typeface="Century Gothic" panose="020B0502020202020204" pitchFamily="34" charset="0"/>
              </a:rPr>
            </a:br>
            <a:r>
              <a:rPr lang="es-MX" sz="2800" dirty="0">
                <a:latin typeface="Century Gothic" panose="020B0502020202020204" pitchFamily="34" charset="0"/>
              </a:rPr>
              <a:t>1.2.1.1 Neolítico. Arquitectura: Megalitos, Menhir, Dolmen, Cromlech.</a:t>
            </a:r>
            <a:br>
              <a:rPr lang="es-MX" sz="2800" dirty="0">
                <a:latin typeface="Century Gothic" panose="020B0502020202020204" pitchFamily="34" charset="0"/>
              </a:rPr>
            </a:br>
            <a:endParaRPr lang="es-MX" sz="2800" dirty="0"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8256" y="1685776"/>
            <a:ext cx="6707088" cy="4853136"/>
          </a:xfrm>
        </p:spPr>
        <p:txBody>
          <a:bodyPr>
            <a:noAutofit/>
          </a:bodyPr>
          <a:lstStyle/>
          <a:p>
            <a:pPr algn="just">
              <a:buClr>
                <a:srgbClr val="FF00FF"/>
              </a:buClr>
              <a:buSzPct val="130000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neolítico ha estado tradicionalmente asociado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orígenes de la agricultura, a la vida sedentaria, al uso de la cerámica y de instrumentos de piedra pulimentada. </a:t>
            </a:r>
          </a:p>
          <a:p>
            <a:pPr algn="just">
              <a:buClr>
                <a:srgbClr val="FF00FF"/>
              </a:buClr>
              <a:buSzPct val="130000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Aparición de los primeros poblados con casas edificadas con diferentes materiales.</a:t>
            </a:r>
          </a:p>
          <a:p>
            <a:pPr algn="just">
              <a:buClr>
                <a:srgbClr val="FF00FF"/>
              </a:buClr>
              <a:buSzPct val="130000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cultivo de cereal y la domesticación de animales, como vacas, ovejas, cabras y cerdos, fueron resultado no de un brillante descubrimiento, sino de la necesidad causada por la presión demográfica.</a:t>
            </a:r>
          </a:p>
          <a:p>
            <a:pPr algn="just">
              <a:buClr>
                <a:srgbClr val="FF00FF"/>
              </a:buClr>
              <a:buSzPct val="130000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La minería también hizo su aparición en el neolítico.</a:t>
            </a:r>
          </a:p>
          <a:p>
            <a:pPr algn="just">
              <a:lnSpc>
                <a:spcPct val="80000"/>
              </a:lnSpc>
            </a:pPr>
            <a:endParaRPr lang="es-ES" sz="22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246A-438D-4390-8FEA-2D9E57C6F81A}" type="datetime1">
              <a:rPr lang="es-MX" smtClean="0"/>
              <a:t>23/05/2016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20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56" y="0"/>
            <a:ext cx="2719344" cy="16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96532" y="701824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Neolítico</a:t>
            </a:r>
            <a:r>
              <a:rPr lang="es-MX" sz="3600" dirty="0"/>
              <a:t/>
            </a:r>
            <a:br>
              <a:rPr lang="es-MX" sz="3600" dirty="0"/>
            </a:b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6804640" y="1196752"/>
            <a:ext cx="0" cy="827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863752" y="2024672"/>
            <a:ext cx="42664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8130226" y="2024672"/>
            <a:ext cx="0" cy="19083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3857364" y="2024672"/>
            <a:ext cx="0" cy="14700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6282582" y="1583526"/>
            <a:ext cx="1044116" cy="261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Comprende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1960328" y="3060159"/>
            <a:ext cx="3672408" cy="3650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La vida se hace sedentaria y se crean los primeros poblados.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Aparece la agricultura y la ganadería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Economía de producción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Aparece la división del trabajo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Aparece la minería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Profunda transformación de la vida humana.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Termina la glaciación. Clima más templado.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Uso de la cerámica.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Culto a los muertos.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Religión politeísta.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Observación de los astros.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4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528048" y="3717032"/>
            <a:ext cx="3312368" cy="2830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s-ES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megalito. (De </a:t>
            </a:r>
            <a:r>
              <a:rPr lang="es-E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mega-</a:t>
            </a: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-lito</a:t>
            </a: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defRPr/>
            </a:pPr>
            <a:endParaRPr lang="es-E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Monumento construido con grandes piedras sin labrar, muy común en la remotísima antigüedad. </a:t>
            </a:r>
          </a:p>
          <a:p>
            <a:pPr marL="742950" lvl="1" indent="-285750" algn="ctr">
              <a:buFont typeface="Arial" pitchFamily="34" charset="0"/>
              <a:buChar char="•"/>
              <a:defRPr/>
            </a:pPr>
            <a:endParaRPr lang="es-E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Menhir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Taula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Dolmen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s-E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Cromlech</a:t>
            </a:r>
            <a:endParaRPr lang="es-E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518158" y="2311265"/>
            <a:ext cx="1224136" cy="335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Arte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3011270" y="2276269"/>
            <a:ext cx="1692188" cy="36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Características</a:t>
            </a:r>
          </a:p>
        </p:txBody>
      </p:sp>
      <p:sp>
        <p:nvSpPr>
          <p:cNvPr id="72" name="71 Rectángulo"/>
          <p:cNvSpPr/>
          <p:nvPr/>
        </p:nvSpPr>
        <p:spPr>
          <a:xfrm>
            <a:off x="7234318" y="3040734"/>
            <a:ext cx="1791816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Megalitismo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8388-CDC7-4260-997E-00C88B6D32B0}" type="datetime1">
              <a:rPr lang="es-MX" smtClean="0"/>
              <a:t>23/05/2016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21</a:t>
            </a:fld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35074"/>
            <a:ext cx="30384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2742456" y="192737"/>
            <a:ext cx="6707088" cy="1143000"/>
          </a:xfrm>
        </p:spPr>
        <p:txBody>
          <a:bodyPr/>
          <a:lstStyle/>
          <a:p>
            <a:r>
              <a:rPr lang="es-MX" dirty="0" smtClean="0"/>
              <a:t>Construcciones megalíticas</a:t>
            </a:r>
            <a:endParaRPr lang="es-MX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845868"/>
              </p:ext>
            </p:extLst>
          </p:nvPr>
        </p:nvGraphicFramePr>
        <p:xfrm>
          <a:off x="2176736" y="1335737"/>
          <a:ext cx="72728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1391-9416-4023-87BB-E67A6F90A0B4}" type="datetime1">
              <a:rPr lang="es-MX" smtClean="0"/>
              <a:t>23/05/2016</a:t>
            </a:fld>
            <a:endParaRPr lang="es-MX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22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58" y="-39136"/>
            <a:ext cx="2441842" cy="14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onstrucción megal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85" y="1185666"/>
            <a:ext cx="4392488" cy="51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81400" y="666620"/>
            <a:ext cx="398185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dirty="0"/>
              <a:t>Proceso de construcción de un megalito.</a:t>
            </a: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C7F6-439B-40BD-A4B6-E42767866BBB}" type="datetime1">
              <a:rPr lang="es-MX" smtClean="0"/>
              <a:t>23/05/2016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23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683" y="76801"/>
            <a:ext cx="2600641" cy="15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20334" y="322847"/>
            <a:ext cx="579931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Cromlech: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MX" dirty="0"/>
              <a:t>grupación de menhires en forma circular.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16088" y="3068961"/>
            <a:ext cx="5616624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/>
              <a:t>El más conocido es </a:t>
            </a:r>
            <a:r>
              <a:rPr lang="es-MX" b="1" dirty="0">
                <a:hlinkClick r:id="rId3"/>
              </a:rPr>
              <a:t>STONEHENGE</a:t>
            </a:r>
            <a:r>
              <a:rPr lang="es-MX" b="1" dirty="0"/>
              <a:t>, situado en la llanura de Salisbury (suroeste de Inglaterra). </a:t>
            </a:r>
          </a:p>
          <a:p>
            <a:pPr algn="just"/>
            <a:r>
              <a:rPr lang="es-MX" b="1" dirty="0"/>
              <a:t>Se cree que se utilizaba para observaciones astronómicas.</a:t>
            </a:r>
          </a:p>
          <a:p>
            <a:pPr algn="just"/>
            <a:r>
              <a:rPr lang="es-MX" b="1" dirty="0"/>
              <a:t> Las piedras están alineadas de tal manera que señalan las direcciones de salida y puesta del sol en determinados días del año.</a:t>
            </a:r>
            <a:endParaRPr lang="es-MX" dirty="0"/>
          </a:p>
        </p:txBody>
      </p:sp>
      <p:pic>
        <p:nvPicPr>
          <p:cNvPr id="1026" name="Picture 2" descr="piedras de stonehe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909896"/>
            <a:ext cx="2153816" cy="16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schichteinchronologie.ch/Daeniken/ESP/kiribati-etc/02-GB-circulos-monolitos-d/025-Stonehenge-model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68" y="980729"/>
            <a:ext cx="2525624" cy="1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317-58FE-4DA8-9B09-44D9D3F3D294}" type="datetime1">
              <a:rPr lang="es-MX" smtClean="0"/>
              <a:t>23/05/2016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La Prehistoria                  UAEH                     Preparatoria Número Tres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24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31" y="-83536"/>
            <a:ext cx="2914814" cy="17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46437" y="1287425"/>
            <a:ext cx="6707088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s-ES" sz="3600" b="1" dirty="0"/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s-ES" sz="3600" b="1" dirty="0"/>
          </a:p>
          <a:p>
            <a:pPr marL="0" indent="0" algn="ctr">
              <a:lnSpc>
                <a:spcPct val="80000"/>
              </a:lnSpc>
              <a:buNone/>
            </a:pPr>
            <a:endParaRPr lang="es-ES" sz="3600" b="1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¡ Gracias por su atención !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B259-E4F3-4F0D-A1D9-4882DE451824}" type="datetime1">
              <a:rPr lang="es-MX" smtClean="0"/>
              <a:t>23/05/2016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25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7632" y="1496613"/>
            <a:ext cx="7056784" cy="4525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Bibliografía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Lozano Fuentes. J (1976). </a:t>
            </a:r>
            <a:r>
              <a:rPr lang="es-MX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del Arte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México, D.F. : Editorial Trillas.</a:t>
            </a:r>
          </a:p>
          <a:p>
            <a:pPr marL="0" indent="0" algn="just">
              <a:buNone/>
            </a:pP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lnSpc>
                <a:spcPct val="90000"/>
              </a:lnSpc>
            </a:pP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Cibergrafía</a:t>
            </a:r>
          </a:p>
          <a:p>
            <a:pPr algn="just">
              <a:lnSpc>
                <a:spcPct val="90000"/>
              </a:lnSpc>
            </a:pP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http://www.educared.org/wikiEducared/La_escultura_paleol%C3%ADtica.html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http://www.artehistoria.jcyl.es/histesp/videos/6.htm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http://es.wikipedia.org/wiki/Megalitismo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http://www.arteespana.com/paleolitico.htm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http://www.cuevamuseoaltamira.com/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http://www.mundocultural.net/rupestre/dolmen.htm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http://www.youtube.com/watch?v=OpHTrG4fZLE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http://www.youtube.com/watch?v=PqmDt2G0ds&amp;feature=rel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ated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MX" sz="2000" dirty="0"/>
          </a:p>
          <a:p>
            <a:pPr algn="just">
              <a:lnSpc>
                <a:spcPct val="90000"/>
              </a:lnSpc>
            </a:pPr>
            <a:endParaRPr lang="es-ES" sz="2000" b="1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445-020A-443B-8CA4-6A80F5CD9E71}" type="datetime1">
              <a:rPr lang="es-MX" smtClean="0"/>
              <a:t>23/05/2016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26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20" y="0"/>
            <a:ext cx="2988580" cy="178003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886712" y="813226"/>
            <a:ext cx="6976872" cy="68338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 smtClean="0">
                <a:latin typeface="Century Gothic" panose="020B0502020202020204" pitchFamily="34" charset="0"/>
              </a:rPr>
              <a:t>REFERENCIA</a:t>
            </a:r>
            <a:br>
              <a:rPr lang="es-MX" sz="4000" dirty="0" smtClean="0">
                <a:latin typeface="Century Gothic" panose="020B0502020202020204" pitchFamily="34" charset="0"/>
              </a:rPr>
            </a:br>
            <a:r>
              <a:rPr lang="es-MX" sz="4000" dirty="0" smtClean="0">
                <a:latin typeface="Century Gothic" panose="020B0502020202020204" pitchFamily="34" charset="0"/>
              </a:rPr>
              <a:t/>
            </a:r>
            <a:br>
              <a:rPr lang="es-MX" sz="4000" dirty="0" smtClean="0">
                <a:latin typeface="Century Gothic" panose="020B0502020202020204" pitchFamily="34" charset="0"/>
              </a:rPr>
            </a:br>
            <a:endParaRPr lang="es-MX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346" y="1875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u="sng" dirty="0">
                <a:latin typeface="Century Gothic" panose="020B0502020202020204" pitchFamily="34" charset="0"/>
                <a:cs typeface="Arial" panose="020B0604020202020204" pitchFamily="34" charset="0"/>
              </a:rPr>
              <a:t>Abstract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346" y="159843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01" y="0"/>
            <a:ext cx="2932799" cy="1513135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739346" y="1513135"/>
            <a:ext cx="10515600" cy="4787075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le conoce arte prehistórico a todas las creaciones con valor artístico realizadas por el hombre antes de la aparición de los primeros textos escritos.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manifestaciones artísticas de la prehistoria tiene su máxima representación en el llamado arte rupestre, mobiliario y megalítico.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arte rupestre está, sobre todo, representado en España y el sur de Francia. En España destacan las pinturas rupestres de las cuevas de Altamira y en Francia las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Lascaux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Estas pinturas representaban fundamentalmente animales y escenas de caza.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arte mobiliario, se refiere a todos los instrumentos líticos elaborados por los primitivos  y en forma de venus, como la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Willendorf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y la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Laussel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arte megalítico se desarrolla principalmente en Inglaterra con grandes monumentos de piedras hincadas sin labrar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Arte Rupestre, Mobiliario, Megalítico, Líticos, Venus.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4908" y="1355617"/>
            <a:ext cx="1060003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altLang="es-MX" sz="1800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3307492" y="7889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s-MX" sz="3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s-MX" sz="3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Objetivo</a:t>
            </a:r>
            <a:endParaRPr lang="es-MX" sz="3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39346" y="1747655"/>
            <a:ext cx="100157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Analizar las manifestaciones artísticas de la prehistoria como testimonio de una forma de vida y pensamiento, así como la complejidad  de los primeros hombres.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9984" y="274638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1.2 </a:t>
            </a:r>
            <a:r>
              <a:rPr lang="es-MX" b="1" dirty="0" smtClean="0"/>
              <a:t>Prehistoria</a:t>
            </a:r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 </a:t>
            </a:r>
            <a:endParaRPr lang="es-MX" dirty="0"/>
          </a:p>
        </p:txBody>
      </p:sp>
      <p:sp>
        <p:nvSpPr>
          <p:cNvPr id="4" name="3 Llamada rectangular redondeada"/>
          <p:cNvSpPr/>
          <p:nvPr/>
        </p:nvSpPr>
        <p:spPr>
          <a:xfrm>
            <a:off x="2304571" y="947554"/>
            <a:ext cx="6848954" cy="2520280"/>
          </a:xfrm>
          <a:prstGeom prst="wedgeRoundRectCallout">
            <a:avLst>
              <a:gd name="adj1" fmla="val -28653"/>
              <a:gd name="adj2" fmla="val 66802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Prehistoria </a:t>
            </a:r>
            <a:r>
              <a:rPr lang="es-MX" sz="3200" dirty="0"/>
              <a:t>es el largo periodo que abarca desde la aparición del hombre hasta la invención de la escritura.</a:t>
            </a:r>
          </a:p>
        </p:txBody>
      </p:sp>
      <p:pic>
        <p:nvPicPr>
          <p:cNvPr id="1026" name="Picture 2" descr="http://www.laguia2000.com/wp-content/uploads/2010/10/division-de-la-prehistoria-300x2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54" y="3973195"/>
            <a:ext cx="2809180" cy="25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176120" y="4193212"/>
            <a:ext cx="3096344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100" b="1" dirty="0"/>
              <a:t>Los documentos escritos más antiguos de los que se tiene noticia son unas tablillas de Mesopotamia (3300 </a:t>
            </a:r>
            <a:r>
              <a:rPr lang="es-MX" sz="1100" b="1" dirty="0" err="1"/>
              <a:t>aC</a:t>
            </a:r>
            <a:r>
              <a:rPr lang="es-MX" sz="1100" b="1" dirty="0"/>
              <a:t>.) y unos textos egipcios del 3150 </a:t>
            </a:r>
            <a:r>
              <a:rPr lang="es-MX" sz="1100" b="1" dirty="0" err="1"/>
              <a:t>aC</a:t>
            </a:r>
            <a:r>
              <a:rPr lang="es-MX" sz="1100" b="1" dirty="0"/>
              <a:t>., ambos relacionados con anotaciones sobre recuentos de cosechas y pago de impuestos.</a:t>
            </a:r>
            <a:endParaRPr lang="es-MX" sz="1100" dirty="0"/>
          </a:p>
        </p:txBody>
      </p:sp>
      <p:pic>
        <p:nvPicPr>
          <p:cNvPr id="1028" name="Picture 4" descr="http://trinityatierra.files.wordpress.com/2010/02/ann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5203935"/>
            <a:ext cx="1127968" cy="15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22CB-D30A-45DC-B5E7-3FECAC6A4919}" type="datetime1">
              <a:rPr lang="es-MX" smtClean="0"/>
              <a:t>23/05/2016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21030" y="83176"/>
            <a:ext cx="6400816" cy="1143000"/>
          </a:xfrm>
        </p:spPr>
        <p:txBody>
          <a:bodyPr>
            <a:normAutofit/>
          </a:bodyPr>
          <a:lstStyle/>
          <a:p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División de la prehistoria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3863976" y="1539875"/>
            <a:ext cx="576263" cy="5040312"/>
          </a:xfrm>
          <a:prstGeom prst="leftBrace">
            <a:avLst>
              <a:gd name="adj1" fmla="val 72888"/>
              <a:gd name="adj2" fmla="val 51102"/>
            </a:avLst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37577" y="1428462"/>
            <a:ext cx="549894" cy="519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Prehistoria</a:t>
            </a:r>
            <a:endParaRPr lang="es-ES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17320" y="2630488"/>
            <a:ext cx="241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Edad de Piedra</a:t>
            </a:r>
            <a:endParaRPr lang="es-ES" sz="20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08438" y="5211763"/>
            <a:ext cx="241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Edad de los Metales</a:t>
            </a:r>
            <a:endParaRPr lang="es-ES" sz="2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940550" y="1560513"/>
            <a:ext cx="2109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Paleolítico </a:t>
            </a:r>
          </a:p>
          <a:p>
            <a:pPr>
              <a:defRPr/>
            </a:pPr>
            <a:r>
              <a:rPr lang="es-ES" sz="1400" dirty="0">
                <a:solidFill>
                  <a:srgbClr val="0000FF"/>
                </a:solidFill>
              </a:rPr>
              <a:t>del griego paleo, ‘antiguo’, </a:t>
            </a:r>
          </a:p>
          <a:p>
            <a:pPr>
              <a:defRPr/>
            </a:pPr>
            <a:r>
              <a:rPr lang="es-ES" sz="1400" dirty="0">
                <a:solidFill>
                  <a:srgbClr val="0000FF"/>
                </a:solidFill>
              </a:rPr>
              <a:t>y </a:t>
            </a:r>
            <a:r>
              <a:rPr lang="es-ES" sz="1400" dirty="0" err="1">
                <a:solidFill>
                  <a:srgbClr val="0000FF"/>
                </a:solidFill>
              </a:rPr>
              <a:t>lithos</a:t>
            </a:r>
            <a:r>
              <a:rPr lang="es-ES" sz="1400" dirty="0">
                <a:solidFill>
                  <a:srgbClr val="0000FF"/>
                </a:solidFill>
              </a:rPr>
              <a:t>, ‘piedra</a:t>
            </a:r>
            <a:r>
              <a:rPr lang="es-ES" sz="1400" dirty="0"/>
              <a:t>’</a:t>
            </a:r>
          </a:p>
          <a:p>
            <a:pPr>
              <a:defRPr/>
            </a:pP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Piedra Antigua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068446" y="2828924"/>
            <a:ext cx="2590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b="1" dirty="0">
                <a:solidFill>
                  <a:srgbClr val="C00000"/>
                </a:solidFill>
              </a:rPr>
              <a:t>Mesolítico</a:t>
            </a:r>
            <a:r>
              <a:rPr lang="es-MX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1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(periodo de transición)</a:t>
            </a:r>
            <a:endParaRPr lang="es-E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104064" y="3411538"/>
            <a:ext cx="302418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Neolítico </a:t>
            </a:r>
            <a:r>
              <a:rPr lang="es-E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4000 A.C</a:t>
            </a:r>
          </a:p>
          <a:p>
            <a:pPr>
              <a:defRPr/>
            </a:pPr>
            <a:r>
              <a:rPr lang="es-ES" sz="1600" dirty="0">
                <a:solidFill>
                  <a:schemeClr val="tx2"/>
                </a:solidFill>
              </a:rPr>
              <a:t>(de neo, ‘nuevo</a:t>
            </a:r>
            <a:r>
              <a:rPr lang="es-ES" sz="1200" dirty="0">
                <a:solidFill>
                  <a:schemeClr val="tx2"/>
                </a:solidFill>
              </a:rPr>
              <a:t>’)</a:t>
            </a:r>
            <a:r>
              <a:rPr lang="es-ES" sz="1600" dirty="0">
                <a:solidFill>
                  <a:schemeClr val="tx2"/>
                </a:solidFill>
              </a:rPr>
              <a:t> </a:t>
            </a:r>
            <a:r>
              <a:rPr lang="es-MX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Piedra nueva</a:t>
            </a:r>
            <a:endParaRPr lang="es-E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318312" y="1558970"/>
            <a:ext cx="15478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FF00FF"/>
              </a:buClr>
              <a:buFont typeface="Wingdings" pitchFamily="2" charset="2"/>
              <a:buChar char="§"/>
            </a:pPr>
            <a:r>
              <a:rPr lang="es-MX" dirty="0">
                <a:solidFill>
                  <a:srgbClr val="C00000"/>
                </a:solidFill>
              </a:rPr>
              <a:t>Inferior </a:t>
            </a:r>
          </a:p>
          <a:p>
            <a:pPr marL="285750" indent="-285750">
              <a:buClr>
                <a:srgbClr val="FF00FF"/>
              </a:buClr>
              <a:buFont typeface="Wingdings" pitchFamily="2" charset="2"/>
              <a:buChar char="§"/>
            </a:pPr>
            <a:r>
              <a:rPr lang="es-MX" dirty="0">
                <a:solidFill>
                  <a:srgbClr val="C00000"/>
                </a:solidFill>
              </a:rPr>
              <a:t>Medio</a:t>
            </a:r>
            <a:endParaRPr lang="es-ES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FF00FF"/>
              </a:buClr>
              <a:buFont typeface="Wingdings" pitchFamily="2" charset="2"/>
              <a:buChar char="§"/>
            </a:pPr>
            <a:r>
              <a:rPr lang="es-ES" dirty="0">
                <a:solidFill>
                  <a:srgbClr val="C00000"/>
                </a:solidFill>
              </a:rPr>
              <a:t>Superior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47784" y="4760478"/>
            <a:ext cx="1895321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Edad del Cobre</a:t>
            </a:r>
          </a:p>
          <a:p>
            <a:pPr algn="ctr">
              <a:defRPr/>
            </a:pPr>
            <a:r>
              <a:rPr lang="es-MX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3OOO A.C</a:t>
            </a:r>
          </a:p>
          <a:p>
            <a:pPr algn="ctr">
              <a:defRPr/>
            </a:pPr>
            <a:r>
              <a:rPr lang="es-MX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Edad de Bronce</a:t>
            </a:r>
          </a:p>
          <a:p>
            <a:pPr algn="ctr">
              <a:defRPr/>
            </a:pPr>
            <a:r>
              <a:rPr lang="es-MX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2000 A.C</a:t>
            </a:r>
          </a:p>
          <a:p>
            <a:pPr algn="ctr">
              <a:defRPr/>
            </a:pPr>
            <a:r>
              <a:rPr lang="es-MX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Edad de Hierro</a:t>
            </a:r>
          </a:p>
          <a:p>
            <a:pPr algn="ctr">
              <a:defRPr/>
            </a:pPr>
            <a:r>
              <a:rPr lang="es-MX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1000 A.C</a:t>
            </a:r>
          </a:p>
          <a:p>
            <a:pPr algn="ctr">
              <a:defRPr/>
            </a:pPr>
            <a:endParaRPr lang="es-ES" sz="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>
            <a:off x="6527801" y="1352550"/>
            <a:ext cx="576263" cy="2952750"/>
          </a:xfrm>
          <a:prstGeom prst="leftBrace">
            <a:avLst>
              <a:gd name="adj1" fmla="val 42700"/>
              <a:gd name="adj2" fmla="val 51102"/>
            </a:avLst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7" name="AutoShape 18"/>
          <p:cNvSpPr>
            <a:spLocks/>
          </p:cNvSpPr>
          <p:nvPr/>
        </p:nvSpPr>
        <p:spPr bwMode="auto">
          <a:xfrm>
            <a:off x="9050338" y="1424099"/>
            <a:ext cx="336550" cy="1147540"/>
          </a:xfrm>
          <a:prstGeom prst="leftBrace">
            <a:avLst>
              <a:gd name="adj1" fmla="val 17700"/>
              <a:gd name="adj2" fmla="val 55252"/>
            </a:avLst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8" name="AutoShape 19"/>
          <p:cNvSpPr>
            <a:spLocks/>
          </p:cNvSpPr>
          <p:nvPr/>
        </p:nvSpPr>
        <p:spPr bwMode="auto">
          <a:xfrm>
            <a:off x="6530863" y="4554537"/>
            <a:ext cx="576263" cy="2016125"/>
          </a:xfrm>
          <a:prstGeom prst="leftBrace">
            <a:avLst>
              <a:gd name="adj1" fmla="val 29155"/>
              <a:gd name="adj2" fmla="val 51102"/>
            </a:avLst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A63-0E7E-4734-ABA7-1BE86AB0AD56}" type="datetime1">
              <a:rPr lang="es-MX" smtClean="0"/>
              <a:t>23/05/2016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61" y="-130540"/>
            <a:ext cx="2384139" cy="14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923112" cy="1143000"/>
          </a:xfrm>
        </p:spPr>
        <p:txBody>
          <a:bodyPr>
            <a:noAutofit/>
          </a:bodyPr>
          <a:lstStyle/>
          <a:p>
            <a:r>
              <a:rPr lang="es-MX" sz="3000" dirty="0">
                <a:latin typeface="Century Gothic" panose="020B0502020202020204" pitchFamily="34" charset="0"/>
              </a:rPr>
              <a:t>¿Cuándo y dónde se desarrolla la prehistoria?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23132883"/>
              </p:ext>
            </p:extLst>
          </p:nvPr>
        </p:nvGraphicFramePr>
        <p:xfrm>
          <a:off x="2496094" y="1531814"/>
          <a:ext cx="61926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7C0D-0FA4-4319-BB52-72502C816CB0}" type="datetime1">
              <a:rPr lang="es-MX" smtClean="0"/>
              <a:t>23/05/2016</a:t>
            </a:fld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60" y="0"/>
            <a:ext cx="2380140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9984" y="274638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1.2.1 Paleolítico</a:t>
            </a:r>
            <a:r>
              <a:rPr lang="es-MX" sz="3600" dirty="0"/>
              <a:t/>
            </a:r>
            <a:br>
              <a:rPr lang="es-MX" sz="3600" dirty="0"/>
            </a:b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3935760" y="836712"/>
            <a:ext cx="5904656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/>
              <a:t>Es un periodo de tiempo  que abarca desde los 500.000 años hasta hace unos 30.000 años aproximadamente y que se suele dividir en varias etapas (Superior, Medio e Inferior)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6804640" y="1412777"/>
            <a:ext cx="0" cy="4964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4530916" y="1909219"/>
            <a:ext cx="3599310" cy="130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8130226" y="1909220"/>
            <a:ext cx="0" cy="11298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24528" y="1909220"/>
            <a:ext cx="0" cy="15985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6282582" y="1583526"/>
            <a:ext cx="1044116" cy="144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Comprende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3358316" y="2716329"/>
            <a:ext cx="2345200" cy="39332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b="1" dirty="0">
                <a:solidFill>
                  <a:schemeClr val="tx1"/>
                </a:solidFill>
              </a:rPr>
              <a:t>Inferior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Medio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Desarrollo  y perfeccionamiento de útiles  líticos.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Hombre de Neandertal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Superior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Presencia del hombre moderno y gran variedad de útiles líticos.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Hombre  de </a:t>
            </a:r>
            <a:r>
              <a:rPr lang="es-MX" sz="1200" dirty="0" err="1">
                <a:solidFill>
                  <a:schemeClr val="tx1"/>
                </a:solidFill>
              </a:rPr>
              <a:t>CroMagnon</a:t>
            </a:r>
            <a:r>
              <a:rPr lang="es-MX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885154" y="3933056"/>
            <a:ext cx="2016224" cy="259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s-ES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</a:rPr>
              <a:t>Arte parietal ó rupestre </a:t>
            </a:r>
            <a:r>
              <a:rPr lang="es-ES" sz="1400" dirty="0">
                <a:solidFill>
                  <a:schemeClr val="tx1"/>
                </a:solidFill>
              </a:rPr>
              <a:t>vinculado al </a:t>
            </a:r>
            <a:r>
              <a:rPr lang="es-ES" sz="1400" b="1" dirty="0">
                <a:solidFill>
                  <a:schemeClr val="tx1"/>
                </a:solidFill>
              </a:rPr>
              <a:t>interior</a:t>
            </a:r>
            <a:r>
              <a:rPr lang="es-ES" sz="1400" dirty="0">
                <a:solidFill>
                  <a:schemeClr val="tx1"/>
                </a:solidFill>
              </a:rPr>
              <a:t> de las </a:t>
            </a:r>
            <a:r>
              <a:rPr lang="es-ES" sz="1400" b="1" dirty="0">
                <a:solidFill>
                  <a:schemeClr val="tx1"/>
                </a:solidFill>
              </a:rPr>
              <a:t>cuevas</a:t>
            </a:r>
            <a:r>
              <a:rPr lang="es-ES" sz="1400" dirty="0">
                <a:solidFill>
                  <a:schemeClr val="tx1"/>
                </a:solidFill>
              </a:rPr>
              <a:t> en forma de pinturas, dibujos y grabados. </a:t>
            </a:r>
          </a:p>
          <a:p>
            <a:pPr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s-ES" sz="1400" b="1" dirty="0">
                <a:solidFill>
                  <a:schemeClr val="tx1"/>
                </a:solidFill>
              </a:rPr>
              <a:t>Cueva de Altamira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s-ES" sz="1400" b="1" dirty="0">
                <a:solidFill>
                  <a:schemeClr val="tx1"/>
                </a:solidFill>
              </a:rPr>
              <a:t>Cueva de </a:t>
            </a:r>
            <a:r>
              <a:rPr lang="es-ES" sz="1400" b="1" dirty="0" err="1">
                <a:solidFill>
                  <a:schemeClr val="tx1"/>
                </a:solidFill>
              </a:rPr>
              <a:t>Lauxcaux</a:t>
            </a:r>
            <a:endParaRPr lang="es-ES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</a:rPr>
              <a:t>Vinculados con creencias </a:t>
            </a:r>
            <a:r>
              <a:rPr lang="es-ES" sz="1400" dirty="0" err="1">
                <a:solidFill>
                  <a:schemeClr val="tx1"/>
                </a:solidFill>
              </a:rPr>
              <a:t>magico</a:t>
            </a:r>
            <a:r>
              <a:rPr lang="es-ES" sz="1400" dirty="0">
                <a:solidFill>
                  <a:schemeClr val="tx1"/>
                </a:solidFill>
              </a:rPr>
              <a:t>-religiosas</a:t>
            </a:r>
          </a:p>
          <a:p>
            <a:pPr>
              <a:defRPr/>
            </a:pP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8207479" y="3933056"/>
            <a:ext cx="2016224" cy="2573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Arte mueble. Representaciones tipológicas llamadas </a:t>
            </a:r>
            <a:r>
              <a:rPr lang="es-MX" sz="1400" b="1" dirty="0">
                <a:solidFill>
                  <a:schemeClr val="tx1"/>
                </a:solidFill>
              </a:rPr>
              <a:t>VENUS.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Con atributos sexuales muy destacados vinculadas a un mundo mágico y a los cultos de fertilidad.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chemeClr val="tx1"/>
                </a:solidFill>
              </a:rPr>
              <a:t>Venus de </a:t>
            </a:r>
            <a:r>
              <a:rPr lang="es-MX" sz="1400" b="1" dirty="0" err="1">
                <a:solidFill>
                  <a:schemeClr val="tx1"/>
                </a:solidFill>
              </a:rPr>
              <a:t>Willendorf</a:t>
            </a:r>
            <a:endParaRPr lang="es-MX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chemeClr val="tx1"/>
                </a:solidFill>
              </a:rPr>
              <a:t>Venus de </a:t>
            </a:r>
            <a:r>
              <a:rPr lang="es-MX" sz="1400" b="1" dirty="0" err="1">
                <a:solidFill>
                  <a:schemeClr val="tx1"/>
                </a:solidFill>
              </a:rPr>
              <a:t>Laussell</a:t>
            </a:r>
            <a:endParaRPr lang="es-MX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chemeClr val="tx1"/>
                </a:solidFill>
              </a:rPr>
              <a:t>Venus de </a:t>
            </a:r>
            <a:r>
              <a:rPr lang="es-MX" sz="1400" b="1" dirty="0" err="1">
                <a:solidFill>
                  <a:schemeClr val="tx1"/>
                </a:solidFill>
              </a:rPr>
              <a:t>Lespugue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518158" y="2311265"/>
            <a:ext cx="1224136" cy="3358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Arte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6912356" y="2946476"/>
            <a:ext cx="0" cy="98658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Rectángulo"/>
          <p:cNvSpPr/>
          <p:nvPr/>
        </p:nvSpPr>
        <p:spPr>
          <a:xfrm>
            <a:off x="3684822" y="2129797"/>
            <a:ext cx="1692188" cy="36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Características</a:t>
            </a:r>
          </a:p>
        </p:txBody>
      </p:sp>
      <p:cxnSp>
        <p:nvCxnSpPr>
          <p:cNvPr id="47" name="46 Conector recto"/>
          <p:cNvCxnSpPr/>
          <p:nvPr/>
        </p:nvCxnSpPr>
        <p:spPr>
          <a:xfrm>
            <a:off x="6893267" y="2990419"/>
            <a:ext cx="23223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9215591" y="2946476"/>
            <a:ext cx="0" cy="98658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Rectángulo"/>
          <p:cNvSpPr/>
          <p:nvPr/>
        </p:nvSpPr>
        <p:spPr>
          <a:xfrm>
            <a:off x="6030380" y="3256758"/>
            <a:ext cx="17918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Pintura</a:t>
            </a:r>
          </a:p>
        </p:txBody>
      </p:sp>
      <p:sp>
        <p:nvSpPr>
          <p:cNvPr id="75" name="74 Rectángulo"/>
          <p:cNvSpPr/>
          <p:nvPr/>
        </p:nvSpPr>
        <p:spPr>
          <a:xfrm>
            <a:off x="8319683" y="3278650"/>
            <a:ext cx="179181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Escultura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4BD3-C366-4587-AFCA-8FCB867328C4}" type="datetime1">
              <a:rPr lang="es-MX" smtClean="0"/>
              <a:t>23/05/2016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48" y="0"/>
            <a:ext cx="2128852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7024" y="247113"/>
            <a:ext cx="7438648" cy="1143000"/>
          </a:xfrm>
        </p:spPr>
        <p:txBody>
          <a:bodyPr>
            <a:noAutofit/>
          </a:bodyPr>
          <a:lstStyle/>
          <a:p>
            <a:r>
              <a:rPr lang="es-MX" sz="3000" dirty="0">
                <a:latin typeface="Century Gothic" panose="020B0502020202020204" pitchFamily="34" charset="0"/>
                <a:cs typeface="Arial" panose="020B0604020202020204" pitchFamily="34" charset="0"/>
              </a:rPr>
              <a:t>1.2.1.2 Escultura: Venus paleolítica: </a:t>
            </a:r>
            <a:r>
              <a:rPr lang="es-MX" sz="3000" dirty="0" err="1">
                <a:latin typeface="Century Gothic" panose="020B0502020202020204" pitchFamily="34" charset="0"/>
                <a:cs typeface="Arial" panose="020B0604020202020204" pitchFamily="34" charset="0"/>
              </a:rPr>
              <a:t>Laussel</a:t>
            </a:r>
            <a:r>
              <a:rPr lang="es-MX" sz="30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s-MX" sz="3000" dirty="0" err="1">
                <a:latin typeface="Century Gothic" panose="020B0502020202020204" pitchFamily="34" charset="0"/>
                <a:cs typeface="Arial" panose="020B0604020202020204" pitchFamily="34" charset="0"/>
              </a:rPr>
              <a:t>Willendorf</a:t>
            </a:r>
            <a:r>
              <a:rPr lang="es-MX" sz="30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5256" y="1551262"/>
            <a:ext cx="6707088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el periodo 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Auriñaciense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 (35.000- 25.000 a. de C.) se han encontrado las esculturas llamadas </a:t>
            </a:r>
            <a:r>
              <a:rPr lang="es-MX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pequeñas figuras femeninas talladas en piedra, marfil o hueso, que presentan unas características similares: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exageración de los atributos femeninos – senos, caderas, vientre – con esteatopigia*.</a:t>
            </a:r>
          </a:p>
          <a:p>
            <a:pPr algn="just">
              <a:lnSpc>
                <a:spcPct val="90000"/>
              </a:lnSpc>
            </a:pPr>
            <a:endParaRPr lang="es-MX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Presentan también escaso tratamiento de la cara, brazos y piernas y gran sentido de la simetría. </a:t>
            </a:r>
          </a:p>
          <a:p>
            <a:pPr algn="just">
              <a:lnSpc>
                <a:spcPct val="9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han interpretado como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símbolos de fecundidad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5720" y="5769448"/>
            <a:ext cx="5616624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tx1"/>
                </a:solidFill>
              </a:rPr>
              <a:t>* Esteatopigia, del griego que significa "grasa en los glúteos".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3EB-721F-49AA-A996-F6AF38889F65}" type="datetime1">
              <a:rPr lang="es-MX" smtClean="0"/>
              <a:t>23/05/2016</a:t>
            </a:fld>
            <a:endParaRPr lang="es-MX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La Prehistoria                  UAEH                     Preparatoria Número Tres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9761-F1E8-4B17-BA47-D494350D56AB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72" y="0"/>
            <a:ext cx="2243328" cy="11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1497</Words>
  <Application>Microsoft Office PowerPoint</Application>
  <PresentationFormat>Panorámica</PresentationFormat>
  <Paragraphs>303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Batang</vt:lpstr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Wingdings</vt:lpstr>
      <vt:lpstr>Tema de Office</vt:lpstr>
      <vt:lpstr>ESCUELA PREPARATORIA No.3 </vt:lpstr>
      <vt:lpstr> Contenido</vt:lpstr>
      <vt:lpstr> Abstract </vt:lpstr>
      <vt:lpstr>     </vt:lpstr>
      <vt:lpstr>1.2 Prehistoria  </vt:lpstr>
      <vt:lpstr>División de la prehistoria</vt:lpstr>
      <vt:lpstr>¿Cuándo y dónde se desarrolla la prehistoria?</vt:lpstr>
      <vt:lpstr>1.2.1 Paleolítico </vt:lpstr>
      <vt:lpstr>1.2.1.2 Escultura: Venus paleolítica: Laussel, Willendorf.</vt:lpstr>
      <vt:lpstr>1.2.1.2 Escultura: Venus paleolítica: Laussel, Willendorf.</vt:lpstr>
      <vt:lpstr>Presentación de PowerPoint</vt:lpstr>
      <vt:lpstr>1.2.1.3 Pintura rupestre: Lascaux y Altamira </vt:lpstr>
      <vt:lpstr>Presentación de PowerPoint</vt:lpstr>
      <vt:lpstr>Cueva de Lascaux “Sala de los Toros” </vt:lpstr>
      <vt:lpstr> Cueva de Altamira «Cueva de los bisontes» </vt:lpstr>
      <vt:lpstr>Presentación de PowerPoint</vt:lpstr>
      <vt:lpstr>1.2.1.4 Música: Flauta paleolítica </vt:lpstr>
      <vt:lpstr>Presentación de PowerPoint</vt:lpstr>
      <vt:lpstr>Presentación de PowerPoint</vt:lpstr>
      <vt:lpstr> 1.2.1.1 Neolítico. Arquitectura: Megalitos, Menhir, Dolmen, Cromlech. </vt:lpstr>
      <vt:lpstr>Neolítico </vt:lpstr>
      <vt:lpstr>Construcciones megalíticas</vt:lpstr>
      <vt:lpstr>Presentación de PowerPoint</vt:lpstr>
      <vt:lpstr>Presentación de PowerPoint</vt:lpstr>
      <vt:lpstr>Presentación de PowerPoint</vt:lpstr>
      <vt:lpstr>REFERENCIA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SAUCEDO A</dc:creator>
  <cp:lastModifiedBy>ANGEL SAUCEDO A</cp:lastModifiedBy>
  <cp:revision>25</cp:revision>
  <dcterms:created xsi:type="dcterms:W3CDTF">2016-04-14T17:39:31Z</dcterms:created>
  <dcterms:modified xsi:type="dcterms:W3CDTF">2016-05-23T17:04:05Z</dcterms:modified>
</cp:coreProperties>
</file>